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2014/9/26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2052736" y="908720"/>
            <a:ext cx="10037689" cy="1830065"/>
          </a:xfrm>
        </p:spPr>
        <p:txBody>
          <a:bodyPr>
            <a:normAutofit/>
          </a:bodyPr>
          <a:lstStyle/>
          <a:p>
            <a:r>
              <a:rPr lang="en-US" altLang="zh-TW" sz="6000" dirty="0" smtClean="0">
                <a:latin typeface="FoglihtenNo04" pitchFamily="50" charset="0"/>
                <a:ea typeface="FoglihtenNo04" pitchFamily="50" charset="0"/>
              </a:rPr>
              <a:t>Viva</a:t>
            </a:r>
            <a:r>
              <a:rPr lang="zh-TW" altLang="en-US" sz="6000" dirty="0" smtClean="0"/>
              <a:t>構想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56964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87784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en-US" altLang="zh-TW" sz="2700" dirty="0">
                <a:effectLst/>
                <a:latin typeface="+mn-ea"/>
                <a:ea typeface="+mn-ea"/>
              </a:rPr>
              <a:t>1.</a:t>
            </a:r>
            <a:r>
              <a:rPr lang="zh-TW" altLang="en-US" sz="2700" dirty="0">
                <a:effectLst/>
                <a:latin typeface="+mn-ea"/>
                <a:ea typeface="+mn-ea"/>
              </a:rPr>
              <a:t>請描述「</a:t>
            </a:r>
            <a:r>
              <a:rPr lang="en-US" altLang="zh-TW" sz="2700" dirty="0">
                <a:effectLst/>
                <a:latin typeface="+mn-ea"/>
                <a:ea typeface="+mn-ea"/>
              </a:rPr>
              <a:t>Viva</a:t>
            </a:r>
            <a:r>
              <a:rPr lang="zh-TW" altLang="en-US" sz="2700" dirty="0">
                <a:effectLst/>
                <a:latin typeface="+mn-ea"/>
                <a:ea typeface="+mn-ea"/>
              </a:rPr>
              <a:t>」給你的感覺，以 </a:t>
            </a:r>
            <a:r>
              <a:rPr lang="en-US" altLang="zh-TW" sz="2700" dirty="0">
                <a:effectLst/>
                <a:latin typeface="+mn-ea"/>
                <a:ea typeface="+mn-ea"/>
              </a:rPr>
              <a:t>Viva Graphic</a:t>
            </a:r>
            <a:r>
              <a:rPr lang="zh-TW" altLang="en-US" sz="2700" dirty="0">
                <a:effectLst/>
                <a:latin typeface="+mn-ea"/>
                <a:ea typeface="+mn-ea"/>
              </a:rPr>
              <a:t>為主題的海報，你想表現甚麼</a:t>
            </a:r>
            <a:r>
              <a:rPr lang="en-US" altLang="zh-TW" sz="2700" dirty="0">
                <a:effectLst/>
                <a:latin typeface="+mn-ea"/>
                <a:ea typeface="+mn-ea"/>
              </a:rPr>
              <a:t>(</a:t>
            </a:r>
            <a:r>
              <a:rPr lang="zh-TW" altLang="en-US" sz="2700" dirty="0">
                <a:effectLst/>
                <a:latin typeface="+mn-ea"/>
                <a:ea typeface="+mn-ea"/>
              </a:rPr>
              <a:t>或那些</a:t>
            </a:r>
            <a:r>
              <a:rPr lang="en-US" altLang="zh-TW" sz="2700" dirty="0">
                <a:effectLst/>
                <a:latin typeface="+mn-ea"/>
                <a:ea typeface="+mn-ea"/>
              </a:rPr>
              <a:t>)</a:t>
            </a:r>
            <a:r>
              <a:rPr lang="zh-TW" altLang="en-US" sz="2700" dirty="0">
                <a:effectLst/>
                <a:latin typeface="+mn-ea"/>
                <a:ea typeface="+mn-ea"/>
              </a:rPr>
              <a:t>主題</a:t>
            </a:r>
            <a:r>
              <a:rPr lang="en-US" altLang="zh-TW" sz="2700" dirty="0">
                <a:effectLst/>
                <a:latin typeface="+mn-ea"/>
                <a:ea typeface="+mn-ea"/>
              </a:rPr>
              <a:t>?</a:t>
            </a:r>
            <a:r>
              <a:rPr lang="zh-TW" altLang="en-US" sz="2700" dirty="0">
                <a:effectLst/>
                <a:latin typeface="+mn-ea"/>
                <a:ea typeface="+mn-ea"/>
              </a:rPr>
              <a:t>為什麼</a:t>
            </a:r>
            <a:r>
              <a:rPr lang="en-US" altLang="zh-TW" sz="2700" dirty="0">
                <a:effectLst/>
                <a:latin typeface="+mn-ea"/>
                <a:ea typeface="+mn-ea"/>
              </a:rPr>
              <a:t>? </a:t>
            </a:r>
            <a:r>
              <a:rPr lang="en-US" altLang="zh-TW" dirty="0">
                <a:effectLst/>
              </a:rPr>
              <a:t/>
            </a:r>
            <a:br>
              <a:rPr lang="en-US" altLang="zh-TW" dirty="0">
                <a:effectLst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01416"/>
            <a:ext cx="8229600" cy="4572000"/>
          </a:xfrm>
        </p:spPr>
        <p:txBody>
          <a:bodyPr>
            <a:normAutofit/>
          </a:bodyPr>
          <a:lstStyle/>
          <a:p>
            <a:r>
              <a:rPr lang="zh-TW" altLang="en-US" sz="1800" dirty="0" smtClean="0"/>
              <a:t>覺得</a:t>
            </a:r>
            <a:r>
              <a:rPr lang="en-US" altLang="zh-TW" sz="1800" dirty="0" smtClean="0"/>
              <a:t>viva</a:t>
            </a:r>
            <a:r>
              <a:rPr lang="zh-TW" altLang="en-US" sz="1800" dirty="0" smtClean="0"/>
              <a:t>是給人愉快</a:t>
            </a:r>
            <a:r>
              <a:rPr lang="zh-TW" altLang="en-US" sz="1800" dirty="0" smtClean="0">
                <a:latin typeface="新細明體"/>
                <a:ea typeface="新細明體"/>
              </a:rPr>
              <a:t>、熱情和有活力的感覺，充滿著無限的生命力，很有憧憬，能表現出，想表達的心情和想法。</a:t>
            </a:r>
            <a:endParaRPr lang="en-US" altLang="zh-TW" sz="1800" dirty="0" smtClean="0">
              <a:latin typeface="新細明體"/>
              <a:ea typeface="新細明體"/>
            </a:endParaRPr>
          </a:p>
          <a:p>
            <a:r>
              <a:rPr lang="zh-TW" altLang="en-US" sz="1800" dirty="0" smtClean="0">
                <a:latin typeface="新細明體"/>
                <a:ea typeface="新細明體"/>
              </a:rPr>
              <a:t>我想表達他是一種充滿生命力，想利用閃電和水滴。它附有突破性的感覺，所以想放些開放的花朵，而裡面又充滿</a:t>
            </a:r>
            <a:r>
              <a:rPr lang="zh-TW" altLang="en-US" sz="1800" dirty="0">
                <a:latin typeface="新細明體"/>
                <a:ea typeface="新細明體"/>
              </a:rPr>
              <a:t>很多熱情想表達的</a:t>
            </a:r>
            <a:r>
              <a:rPr lang="zh-TW" altLang="en-US" sz="1800" dirty="0" smtClean="0">
                <a:latin typeface="新細明體"/>
                <a:ea typeface="新細明體"/>
              </a:rPr>
              <a:t>情感，所以想用暖色系或活潑的色調，這些都讓</a:t>
            </a:r>
            <a:r>
              <a:rPr lang="zh-TW" altLang="en-US" sz="1800" dirty="0">
                <a:latin typeface="新細明體"/>
                <a:ea typeface="新細明體"/>
              </a:rPr>
              <a:t>人覺得這是一種很快樂的表達</a:t>
            </a:r>
            <a:r>
              <a:rPr lang="zh-TW" altLang="en-US" sz="1800" dirty="0" smtClean="0">
                <a:latin typeface="新細明體"/>
                <a:ea typeface="新細明體"/>
              </a:rPr>
              <a:t>方式。</a:t>
            </a:r>
            <a:endParaRPr lang="en-US" altLang="zh-TW" sz="1800" dirty="0" smtClean="0">
              <a:latin typeface="新細明體"/>
              <a:ea typeface="新細明體"/>
            </a:endParaRPr>
          </a:p>
          <a:p>
            <a:r>
              <a:rPr lang="zh-TW" altLang="en-US" sz="1800" dirty="0">
                <a:latin typeface="新細明體"/>
                <a:ea typeface="新細明體"/>
              </a:rPr>
              <a:t>因為</a:t>
            </a:r>
            <a:r>
              <a:rPr lang="zh-TW" altLang="en-US" sz="1800" dirty="0" smtClean="0">
                <a:latin typeface="新細明體"/>
                <a:ea typeface="新細明體"/>
              </a:rPr>
              <a:t>我覺得</a:t>
            </a:r>
            <a:r>
              <a:rPr lang="en-US" altLang="zh-TW" sz="1800" dirty="0" smtClean="0">
                <a:latin typeface="新細明體"/>
                <a:ea typeface="新細明體"/>
              </a:rPr>
              <a:t>Viva</a:t>
            </a:r>
            <a:r>
              <a:rPr lang="zh-TW" altLang="en-US" sz="1800" dirty="0" smtClean="0">
                <a:latin typeface="新細明體"/>
                <a:ea typeface="新細明體"/>
              </a:rPr>
              <a:t>是歡呼的意思，內心就像有洶湧的情緒，想不斷的表達，充滿著喜悅和機動，更富著許多激昂的情緒，充滿著活力和生命力</a:t>
            </a:r>
            <a:r>
              <a:rPr lang="en-US" altLang="zh-TW" sz="1800" dirty="0" smtClean="0">
                <a:latin typeface="新細明體"/>
                <a:ea typeface="新細明體"/>
              </a:rPr>
              <a:t>…</a:t>
            </a:r>
            <a:r>
              <a:rPr lang="zh-TW" altLang="en-US" sz="1800" dirty="0" smtClean="0">
                <a:latin typeface="新細明體"/>
                <a:ea typeface="新細明體"/>
              </a:rPr>
              <a:t>，所以就想利用自然中的植物和一些物質去表達，感覺就很有突破性和衝擊性。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398712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87784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en-US" altLang="zh-TW" sz="2700" dirty="0">
                <a:effectLst/>
                <a:latin typeface="+mn-ea"/>
                <a:ea typeface="+mn-ea"/>
              </a:rPr>
              <a:t>2.</a:t>
            </a:r>
            <a:r>
              <a:rPr lang="zh-TW" altLang="en-US" sz="2700" dirty="0">
                <a:effectLst/>
                <a:latin typeface="+mn-ea"/>
                <a:ea typeface="+mn-ea"/>
              </a:rPr>
              <a:t>以「</a:t>
            </a:r>
            <a:r>
              <a:rPr lang="en-US" altLang="zh-TW" sz="2700" dirty="0">
                <a:effectLst/>
                <a:latin typeface="+mn-ea"/>
                <a:ea typeface="+mn-ea"/>
              </a:rPr>
              <a:t>Viva</a:t>
            </a:r>
            <a:r>
              <a:rPr lang="zh-TW" altLang="en-US" sz="2700" dirty="0">
                <a:effectLst/>
                <a:latin typeface="+mn-ea"/>
                <a:ea typeface="+mn-ea"/>
              </a:rPr>
              <a:t>」為中心，聯想相關的圖像與意涵，請舉出至少十個例子，如： </a:t>
            </a:r>
            <a:r>
              <a:rPr lang="zh-TW" altLang="en-US" dirty="0">
                <a:effectLst/>
              </a:rPr>
              <a:t/>
            </a:r>
            <a:br>
              <a:rPr lang="zh-TW" altLang="en-US" dirty="0">
                <a:effectLst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2385392"/>
            <a:ext cx="8229600" cy="4572000"/>
          </a:xfrm>
        </p:spPr>
        <p:txBody>
          <a:bodyPr>
            <a:normAutofit/>
          </a:bodyPr>
          <a:lstStyle/>
          <a:p>
            <a:r>
              <a:rPr lang="zh-TW" altLang="en-US" sz="1800" dirty="0" smtClean="0"/>
              <a:t>盛開的花</a:t>
            </a:r>
            <a:endParaRPr lang="en-US" altLang="zh-TW" sz="1800" dirty="0" smtClean="0"/>
          </a:p>
          <a:p>
            <a:r>
              <a:rPr lang="zh-TW" altLang="en-US" sz="1800" dirty="0"/>
              <a:t>熱情有</a:t>
            </a:r>
            <a:r>
              <a:rPr lang="zh-TW" altLang="en-US" sz="1800" dirty="0" smtClean="0"/>
              <a:t>活力</a:t>
            </a:r>
            <a:endParaRPr lang="en-US" altLang="zh-TW" sz="1800" dirty="0" smtClean="0"/>
          </a:p>
          <a:p>
            <a:r>
              <a:rPr lang="zh-TW" altLang="en-US" sz="1800" dirty="0"/>
              <a:t>激昂的</a:t>
            </a:r>
            <a:r>
              <a:rPr lang="zh-TW" altLang="en-US" sz="1800" dirty="0" smtClean="0"/>
              <a:t>情緒</a:t>
            </a:r>
            <a:endParaRPr lang="en-US" altLang="zh-TW" sz="1800" dirty="0" smtClean="0"/>
          </a:p>
          <a:p>
            <a:r>
              <a:rPr lang="zh-TW" altLang="en-US" sz="1800" dirty="0" smtClean="0"/>
              <a:t>雷</a:t>
            </a:r>
            <a:endParaRPr lang="en-US" altLang="zh-TW" sz="1800" dirty="0" smtClean="0"/>
          </a:p>
          <a:p>
            <a:r>
              <a:rPr lang="zh-TW" altLang="en-US" sz="1800" dirty="0" smtClean="0"/>
              <a:t>水滴</a:t>
            </a:r>
            <a:endParaRPr lang="en-US" altLang="zh-TW" sz="1800" dirty="0" smtClean="0"/>
          </a:p>
          <a:p>
            <a:r>
              <a:rPr lang="zh-TW" altLang="en-US" sz="1800" dirty="0"/>
              <a:t>很愉悅的</a:t>
            </a:r>
            <a:r>
              <a:rPr lang="zh-TW" altLang="en-US" sz="1800" dirty="0" smtClean="0"/>
              <a:t>心</a:t>
            </a:r>
            <a:endParaRPr lang="en-US" altLang="zh-TW" sz="1800" dirty="0" smtClean="0"/>
          </a:p>
          <a:p>
            <a:r>
              <a:rPr lang="zh-TW" altLang="en-US" sz="1800" dirty="0" smtClean="0"/>
              <a:t>奮力的氣氛</a:t>
            </a:r>
            <a:endParaRPr lang="en-US" altLang="zh-TW" sz="1800" dirty="0" smtClean="0"/>
          </a:p>
          <a:p>
            <a:r>
              <a:rPr lang="zh-TW" altLang="en-US" sz="1800" dirty="0" smtClean="0"/>
              <a:t>生命力活躍</a:t>
            </a:r>
            <a:endParaRPr lang="en-US" altLang="zh-TW" sz="1800" dirty="0" smtClean="0"/>
          </a:p>
          <a:p>
            <a:r>
              <a:rPr lang="zh-TW" altLang="en-US" sz="1800" dirty="0" smtClean="0"/>
              <a:t>溫暖的色調</a:t>
            </a:r>
            <a:endParaRPr lang="en-US" altLang="zh-TW" sz="1800" dirty="0" smtClean="0"/>
          </a:p>
          <a:p>
            <a:r>
              <a:rPr lang="zh-TW" altLang="en-US" sz="1800" dirty="0" smtClean="0"/>
              <a:t>表達情感的方式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66960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021856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en-US" altLang="zh-TW" sz="2700" dirty="0">
                <a:effectLst/>
                <a:latin typeface="+mn-ea"/>
                <a:ea typeface="+mn-ea"/>
              </a:rPr>
              <a:t>3.</a:t>
            </a:r>
            <a:r>
              <a:rPr lang="zh-TW" altLang="en-US" sz="2700" dirty="0">
                <a:effectLst/>
                <a:latin typeface="+mn-ea"/>
                <a:ea typeface="+mn-ea"/>
              </a:rPr>
              <a:t>分別以文字、符號、圖像、空間等要素，蒐集可參考之優秀海報以及以歡慶為主題的海報。作為下階段海報分析的樣本。 </a:t>
            </a:r>
            <a:r>
              <a:rPr lang="zh-TW" altLang="en-US" dirty="0">
                <a:effectLst/>
              </a:rPr>
              <a:t/>
            </a:r>
            <a:br>
              <a:rPr lang="zh-TW" altLang="en-US" dirty="0">
                <a:effectLst/>
              </a:rPr>
            </a:b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470" y="4491936"/>
            <a:ext cx="2006890" cy="1981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75" y="2224096"/>
            <a:ext cx="1922881" cy="1922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75" y="5263453"/>
            <a:ext cx="1969113" cy="147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75" y="3645024"/>
            <a:ext cx="1969113" cy="147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971" y="2204864"/>
            <a:ext cx="1969113" cy="1317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540" y="5589240"/>
            <a:ext cx="1576549" cy="109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81" y="3861048"/>
            <a:ext cx="1531506" cy="1621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43" y="2210039"/>
            <a:ext cx="1533144" cy="1621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4239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神韻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神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神韻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</TotalTime>
  <Words>288</Words>
  <Application>Microsoft Office PowerPoint</Application>
  <PresentationFormat>如螢幕大小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神韻</vt:lpstr>
      <vt:lpstr>Viva構想</vt:lpstr>
      <vt:lpstr>1.請描述「Viva」給你的感覺，以 Viva Graphic為主題的海報，你想表現甚麼(或那些)主題?為什麼?  </vt:lpstr>
      <vt:lpstr>2.以「Viva」為中心，聯想相關的圖像與意涵，請舉出至少十個例子，如：  </vt:lpstr>
      <vt:lpstr>3.分別以文字、符號、圖像、空間等要素，蒐集可參考之優秀海報以及以歡慶為主題的海報。作為下階段海報分析的樣本。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Viva構想</dc:title>
  <dc:creator>chia chi</dc:creator>
  <cp:lastModifiedBy>chia chi</cp:lastModifiedBy>
  <cp:revision>5</cp:revision>
  <dcterms:created xsi:type="dcterms:W3CDTF">2014-09-25T16:15:45Z</dcterms:created>
  <dcterms:modified xsi:type="dcterms:W3CDTF">2014-09-25T16:55:08Z</dcterms:modified>
</cp:coreProperties>
</file>