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40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510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3995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329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97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266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3368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135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890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021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6077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95C14-2CD8-4F84-897A-08CF19809919}" type="datetimeFigureOut">
              <a:rPr lang="zh-TW" altLang="en-US" smtClean="0"/>
              <a:t>2015/11/2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66A39-1484-4854-B729-54F9A72935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387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4"/>
          <p:cNvSpPr txBox="1">
            <a:spLocks/>
          </p:cNvSpPr>
          <p:nvPr/>
        </p:nvSpPr>
        <p:spPr>
          <a:xfrm>
            <a:off x="1979712" y="3155949"/>
            <a:ext cx="5232400" cy="546101"/>
          </a:xfrm>
          <a:prstGeom prst="rect">
            <a:avLst/>
          </a:prstGeom>
          <a:solidFill/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9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zh-TW" altLang="en-US" dirty="0" smtClean="0"/>
              <a:t>蒐集相關主題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722420" y="324433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蒐集相關主題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7904" y="4005064"/>
            <a:ext cx="18466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sz="1800"/>
            </a:pPr>
            <a:r>
              <a:rPr lang="zh-TW" altLang="en-US" sz="1200" dirty="0">
                <a:latin typeface="Microsoft JhengHei"/>
                <a:ea typeface="Microsoft JhengHei"/>
                <a:cs typeface="Microsoft JhengHei"/>
                <a:sym typeface="Microsoft JhengHei"/>
              </a:rPr>
              <a:t>徐于庭 </a:t>
            </a:r>
            <a:r>
              <a:rPr lang="en-US" altLang="zh-TW" sz="1200" dirty="0">
                <a:latin typeface="Microsoft JhengHei"/>
                <a:ea typeface="Microsoft JhengHei"/>
                <a:cs typeface="Microsoft JhengHei"/>
                <a:sym typeface="Microsoft JhengHei"/>
              </a:rPr>
              <a:t>/ 1035445185</a:t>
            </a:r>
          </a:p>
          <a:p>
            <a:pPr lvl="0">
              <a:defRPr sz="1800"/>
            </a:pPr>
            <a:r>
              <a:rPr lang="zh-TW" altLang="en-US" sz="1200" dirty="0">
                <a:latin typeface="Microsoft JhengHei"/>
                <a:ea typeface="Microsoft JhengHei"/>
                <a:cs typeface="Microsoft JhengHei"/>
                <a:sym typeface="Microsoft JhengHei"/>
              </a:rPr>
              <a:t>鍾佳妮 </a:t>
            </a:r>
            <a:r>
              <a:rPr lang="en-US" altLang="zh-TW" sz="1200" dirty="0">
                <a:latin typeface="Microsoft JhengHei"/>
                <a:ea typeface="Microsoft JhengHei"/>
                <a:cs typeface="Microsoft JhengHei"/>
                <a:sym typeface="Microsoft JhengHei"/>
              </a:rPr>
              <a:t>/ 1035445224</a:t>
            </a:r>
            <a:endParaRPr lang="en-US" altLang="zh-TW" sz="1200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45586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683568" y="2390691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相關詞彙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1520" y="2799219"/>
            <a:ext cx="688481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男生、女生、多元成家、同志大遊行、彩虹旗、彩虹、歧視、</a:t>
            </a:r>
            <a:endParaRPr lang="en-US" altLang="zh-TW" sz="1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都是愛、男生愛男生、女生愛女生</a:t>
            </a:r>
            <a:r>
              <a:rPr lang="en-US" altLang="zh-TW" sz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…….</a:t>
            </a:r>
          </a:p>
          <a:p>
            <a:pPr>
              <a:lnSpc>
                <a:spcPct val="150000"/>
              </a:lnSpc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11520" y="620688"/>
            <a:ext cx="10054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主題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性別平等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718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83568" y="54868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相關海報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2" descr="C:\Users\Owner\Desktop\images_副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06701"/>
            <a:ext cx="2448271" cy="393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Owner\Desktop\messageImage_14464718640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12" y="1556792"/>
            <a:ext cx="2802372" cy="392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Owner\Desktop\14464723296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708920"/>
            <a:ext cx="2323650" cy="23558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050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51</Words>
  <Application>Microsoft Office PowerPoint</Application>
  <PresentationFormat>如螢幕大小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Owner</dc:creator>
  <cp:lastModifiedBy>Owner</cp:lastModifiedBy>
  <cp:revision>2</cp:revision>
  <dcterms:created xsi:type="dcterms:W3CDTF">2015-11-02T15:35:34Z</dcterms:created>
  <dcterms:modified xsi:type="dcterms:W3CDTF">2015-11-02T15:40:52Z</dcterms:modified>
</cp:coreProperties>
</file>