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9" r:id="rId2"/>
    <p:sldId id="256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7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9/22/2014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9/22/2014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28926" y="1928802"/>
            <a:ext cx="25717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9600" dirty="0" smtClean="0"/>
              <a:t>VIVA</a:t>
            </a:r>
            <a:endParaRPr lang="zh-TW" altLang="en-US" sz="9600" dirty="0"/>
          </a:p>
        </p:txBody>
      </p:sp>
      <p:sp>
        <p:nvSpPr>
          <p:cNvPr id="5" name="矩形 4"/>
          <p:cNvSpPr/>
          <p:nvPr/>
        </p:nvSpPr>
        <p:spPr>
          <a:xfrm>
            <a:off x="4714876" y="6215082"/>
            <a:ext cx="40719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視傳</a:t>
            </a:r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2A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  </a:t>
            </a:r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1025445199  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萬欣穎</a:t>
            </a:r>
            <a:endParaRPr lang="zh-TW" altLang="en-US" sz="2400" dirty="0"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14744" y="3071810"/>
            <a:ext cx="24288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 smtClean="0">
                <a:latin typeface="Adobe 繁黑體 Std B" pitchFamily="34" charset="-120"/>
                <a:ea typeface="Adobe 繁黑體 Std B" pitchFamily="34" charset="-120"/>
              </a:rPr>
              <a:t>設計構想</a:t>
            </a:r>
            <a:endParaRPr lang="zh-TW" altLang="en-US" sz="4000" dirty="0">
              <a:latin typeface="Adobe 繁黑體 Std B" pitchFamily="34" charset="-120"/>
              <a:ea typeface="Adobe 繁黑體 Std B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1472" y="454863"/>
            <a:ext cx="82153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1.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請描述「</a:t>
            </a:r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Viva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」給你的感覺，以 </a:t>
            </a:r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Viva Graphic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為主題的海報，你想表現甚麼</a:t>
            </a:r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(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或那些</a:t>
            </a:r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)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主題</a:t>
            </a:r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?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為什麼</a:t>
            </a:r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? </a:t>
            </a:r>
            <a:endParaRPr lang="zh-TW" altLang="en-US" sz="2400" dirty="0"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42976" y="2786058"/>
            <a:ext cx="70723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 smtClean="0">
                <a:latin typeface="Adobe 繁黑體 Std B" pitchFamily="34" charset="-120"/>
                <a:ea typeface="Adobe 繁黑體 Std B" pitchFamily="34" charset="-120"/>
              </a:rPr>
              <a:t>          </a:t>
            </a:r>
            <a:r>
              <a:rPr lang="en-US" altLang="zh-TW" sz="2000" dirty="0" smtClean="0">
                <a:latin typeface="Adobe 繁黑體 Std B" pitchFamily="34" charset="-120"/>
                <a:ea typeface="Adobe 繁黑體 Std B" pitchFamily="34" charset="-120"/>
              </a:rPr>
              <a:t>VIVA</a:t>
            </a:r>
            <a:r>
              <a:rPr lang="zh-TW" altLang="en-US" sz="2000" dirty="0" smtClean="0">
                <a:latin typeface="Adobe 繁黑體 Std B" pitchFamily="34" charset="-120"/>
                <a:ea typeface="Adobe 繁黑體 Std B" pitchFamily="34" charset="-120"/>
              </a:rPr>
              <a:t>是萬歲的意思，而萬歲讓人想到非常歡樂，所以我想以及普普風的風格來呈現畫面。普普藝術有非常多的點，點就像聚集很多人一樣的歡樂。</a:t>
            </a:r>
            <a:endParaRPr lang="zh-TW" altLang="en-US" sz="2000" dirty="0">
              <a:latin typeface="Adobe 繁黑體 Std B" pitchFamily="34" charset="-120"/>
              <a:ea typeface="Adobe 繁黑體 Std B" pitchFamily="34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1472" y="526301"/>
            <a:ext cx="82153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2.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以「</a:t>
            </a:r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Viva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」為中心，聯想相關的圖像與意涵，請舉出至少十個例子，如： </a:t>
            </a:r>
            <a:endParaRPr lang="zh-TW" altLang="en-US" sz="2400" dirty="0"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71538" y="2214554"/>
            <a:ext cx="3991798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1.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鼓掌。</a:t>
            </a:r>
            <a:endParaRPr lang="en-US" altLang="zh-TW" sz="2400" dirty="0" smtClean="0">
              <a:latin typeface="Adobe 繁黑體 Std B" pitchFamily="34" charset="-120"/>
              <a:ea typeface="Adobe 繁黑體 Std B" pitchFamily="34" charset="-120"/>
            </a:endParaRPr>
          </a:p>
          <a:p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2.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點點般的團聚。</a:t>
            </a:r>
            <a:endParaRPr lang="en-US" altLang="zh-TW" sz="2400" dirty="0" smtClean="0">
              <a:latin typeface="Adobe 繁黑體 Std B" pitchFamily="34" charset="-120"/>
              <a:ea typeface="Adobe 繁黑體 Std B" pitchFamily="34" charset="-120"/>
            </a:endParaRPr>
          </a:p>
          <a:p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3.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律動感。</a:t>
            </a:r>
            <a:endParaRPr lang="en-US" altLang="zh-TW" sz="2400" dirty="0" smtClean="0">
              <a:latin typeface="Adobe 繁黑體 Std B" pitchFamily="34" charset="-120"/>
              <a:ea typeface="Adobe 繁黑體 Std B" pitchFamily="34" charset="-120"/>
            </a:endParaRPr>
          </a:p>
          <a:p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4.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非常的大方、自由。</a:t>
            </a:r>
            <a:endParaRPr lang="en-US" altLang="zh-TW" sz="2400" dirty="0" smtClean="0">
              <a:latin typeface="Adobe 繁黑體 Std B" pitchFamily="34" charset="-120"/>
              <a:ea typeface="Adobe 繁黑體 Std B" pitchFamily="34" charset="-120"/>
            </a:endParaRPr>
          </a:p>
          <a:p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5.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很隻多手。</a:t>
            </a:r>
            <a:endParaRPr lang="en-US" altLang="zh-TW" sz="2400" dirty="0" smtClean="0">
              <a:latin typeface="Adobe 繁黑體 Std B" pitchFamily="34" charset="-120"/>
              <a:ea typeface="Adobe 繁黑體 Std B" pitchFamily="34" charset="-120"/>
            </a:endParaRPr>
          </a:p>
          <a:p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6.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慶典、慶生、慶祝。</a:t>
            </a:r>
            <a:endParaRPr lang="en-US" altLang="zh-TW" sz="2400" dirty="0" smtClean="0">
              <a:latin typeface="Adobe 繁黑體 Std B" pitchFamily="34" charset="-120"/>
              <a:ea typeface="Adobe 繁黑體 Std B" pitchFamily="34" charset="-120"/>
            </a:endParaRPr>
          </a:p>
          <a:p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7.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色彩鮮艷。</a:t>
            </a:r>
            <a:endParaRPr lang="en-US" altLang="zh-TW" sz="2400" dirty="0" smtClean="0">
              <a:latin typeface="Adobe 繁黑體 Std B" pitchFamily="34" charset="-120"/>
              <a:ea typeface="Adobe 繁黑體 Std B" pitchFamily="34" charset="-120"/>
            </a:endParaRPr>
          </a:p>
          <a:p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8.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波動曲折。</a:t>
            </a:r>
            <a:endParaRPr lang="en-US" altLang="zh-TW" sz="2400" dirty="0" smtClean="0">
              <a:latin typeface="Adobe 繁黑體 Std B" pitchFamily="34" charset="-120"/>
              <a:ea typeface="Adobe 繁黑體 Std B" pitchFamily="34" charset="-120"/>
            </a:endParaRPr>
          </a:p>
          <a:p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9.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大點小點。</a:t>
            </a:r>
            <a:endParaRPr lang="en-US" altLang="zh-TW" sz="2400" dirty="0" smtClean="0">
              <a:latin typeface="Adobe 繁黑體 Std B" pitchFamily="34" charset="-120"/>
              <a:ea typeface="Adobe 繁黑體 Std B" pitchFamily="34" charset="-120"/>
            </a:endParaRPr>
          </a:p>
          <a:p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10.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宏大的、連續的和流動的</a:t>
            </a:r>
            <a:endParaRPr lang="zh-TW" altLang="en-US" sz="2400" dirty="0">
              <a:latin typeface="Adobe 繁黑體 Std B" pitchFamily="34" charset="-120"/>
              <a:ea typeface="Adobe 繁黑體 Std B" pitchFamily="34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28596" y="311987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latin typeface="Adobe 繁黑體 Std B" pitchFamily="34" charset="-120"/>
                <a:ea typeface="Adobe 繁黑體 Std B" pitchFamily="34" charset="-120"/>
              </a:rPr>
              <a:t>3.</a:t>
            </a:r>
            <a:r>
              <a:rPr lang="zh-TW" altLang="en-US" sz="2400" dirty="0" smtClean="0">
                <a:latin typeface="Adobe 繁黑體 Std B" pitchFamily="34" charset="-120"/>
                <a:ea typeface="Adobe 繁黑體 Std B" pitchFamily="34" charset="-120"/>
              </a:rPr>
              <a:t>分別以文字、符號、圖像、空間等要素，蒐集可參考之優秀海報以及以歡慶為主題的海報。作為下階段海報分析的樣本。</a:t>
            </a:r>
            <a:endParaRPr lang="zh-TW" altLang="en-US" sz="2400" dirty="0">
              <a:latin typeface="Adobe 繁黑體 Std B" pitchFamily="34" charset="-120"/>
              <a:ea typeface="Adobe 繁黑體 Std B" pitchFamily="34" charset="-120"/>
            </a:endParaRPr>
          </a:p>
        </p:txBody>
      </p:sp>
      <p:pic>
        <p:nvPicPr>
          <p:cNvPr id="1026" name="Picture 2" descr="C:\Users\user\Desktop\haring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3943360" cy="5357826"/>
          </a:xfrm>
          <a:prstGeom prst="rect">
            <a:avLst/>
          </a:prstGeom>
          <a:noFill/>
        </p:spPr>
      </p:pic>
      <p:pic>
        <p:nvPicPr>
          <p:cNvPr id="1027" name="Picture 3" descr="C:\Users\user\Desktop\527364964_535f007c72_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214422"/>
            <a:ext cx="3676377" cy="542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6BFF49B220BCE93873FC6CE553CA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5712864" cy="5357826"/>
          </a:xfrm>
          <a:prstGeom prst="rect">
            <a:avLst/>
          </a:prstGeom>
          <a:noFill/>
        </p:spPr>
      </p:pic>
      <p:pic>
        <p:nvPicPr>
          <p:cNvPr id="2051" name="Picture 3" descr="C:\Users\user\Desktop\m_13377331878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142852"/>
            <a:ext cx="3029413" cy="3786190"/>
          </a:xfrm>
          <a:prstGeom prst="rect">
            <a:avLst/>
          </a:prstGeom>
          <a:noFill/>
        </p:spPr>
      </p:pic>
      <p:pic>
        <p:nvPicPr>
          <p:cNvPr id="2052" name="Picture 4" descr="C:\Users\user\Desktop\Pop-Art-Wallpaper-JOHN-PESCORAN-pop-art-30799428-1280-9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06652" y="4054482"/>
            <a:ext cx="3737348" cy="28035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</TotalTime>
  <Words>221</Words>
  <Application>Microsoft Office PowerPoint</Application>
  <PresentationFormat>如螢幕大小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佈景主題</vt:lpstr>
      <vt:lpstr>投影片 1</vt:lpstr>
      <vt:lpstr>投影片 2</vt:lpstr>
      <vt:lpstr>投影片 3</vt:lpstr>
      <vt:lpstr>投影片 4</vt:lpstr>
      <vt:lpstr>投影片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17</cp:revision>
  <dcterms:created xsi:type="dcterms:W3CDTF">2014-09-18T11:23:17Z</dcterms:created>
  <dcterms:modified xsi:type="dcterms:W3CDTF">2014-09-22T00:54:51Z</dcterms:modified>
</cp:coreProperties>
</file>