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7BA759-4FBF-4770-A32D-558E7BF36551}" v="4" dt="2023-04-25T01:00:02.4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7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永泰 曾" userId="9e369d7d4e105b5f" providerId="LiveId" clId="{F17BA759-4FBF-4770-A32D-558E7BF36551}"/>
    <pc:docChg chg="addSld delSld modSld">
      <pc:chgData name="永泰 曾" userId="9e369d7d4e105b5f" providerId="LiveId" clId="{F17BA759-4FBF-4770-A32D-558E7BF36551}" dt="2023-04-25T01:00:02.924" v="17" actId="20577"/>
      <pc:docMkLst>
        <pc:docMk/>
      </pc:docMkLst>
      <pc:sldChg chg="addSp modSp mod">
        <pc:chgData name="永泰 曾" userId="9e369d7d4e105b5f" providerId="LiveId" clId="{F17BA759-4FBF-4770-A32D-558E7BF36551}" dt="2023-04-25T00:24:33.862" v="4" actId="1076"/>
        <pc:sldMkLst>
          <pc:docMk/>
          <pc:sldMk cId="2866933174" sldId="258"/>
        </pc:sldMkLst>
        <pc:picChg chg="add mod">
          <ac:chgData name="永泰 曾" userId="9e369d7d4e105b5f" providerId="LiveId" clId="{F17BA759-4FBF-4770-A32D-558E7BF36551}" dt="2023-04-25T00:24:24.367" v="1" actId="1076"/>
          <ac:picMkLst>
            <pc:docMk/>
            <pc:sldMk cId="2866933174" sldId="258"/>
            <ac:picMk id="4" creationId="{0C86586A-7A93-B271-C117-C42EBE71A9C8}"/>
          </ac:picMkLst>
        </pc:picChg>
        <pc:picChg chg="mod ord">
          <ac:chgData name="永泰 曾" userId="9e369d7d4e105b5f" providerId="LiveId" clId="{F17BA759-4FBF-4770-A32D-558E7BF36551}" dt="2023-04-25T00:24:33.862" v="4" actId="1076"/>
          <ac:picMkLst>
            <pc:docMk/>
            <pc:sldMk cId="2866933174" sldId="258"/>
            <ac:picMk id="5" creationId="{09410A64-D43A-C103-13D8-1FFA338FB137}"/>
          </ac:picMkLst>
        </pc:picChg>
      </pc:sldChg>
      <pc:sldChg chg="addSp delSp modSp new mod">
        <pc:chgData name="永泰 曾" userId="9e369d7d4e105b5f" providerId="LiveId" clId="{F17BA759-4FBF-4770-A32D-558E7BF36551}" dt="2023-04-25T00:25:42.979" v="8" actId="962"/>
        <pc:sldMkLst>
          <pc:docMk/>
          <pc:sldMk cId="1817218355" sldId="260"/>
        </pc:sldMkLst>
        <pc:spChg chg="del">
          <ac:chgData name="永泰 曾" userId="9e369d7d4e105b5f" providerId="LiveId" clId="{F17BA759-4FBF-4770-A32D-558E7BF36551}" dt="2023-04-25T00:25:39.306" v="6"/>
          <ac:spMkLst>
            <pc:docMk/>
            <pc:sldMk cId="1817218355" sldId="260"/>
            <ac:spMk id="3" creationId="{226F7406-D92C-1A8E-EE1E-6FF443FBAC0E}"/>
          </ac:spMkLst>
        </pc:spChg>
        <pc:picChg chg="add mod">
          <ac:chgData name="永泰 曾" userId="9e369d7d4e105b5f" providerId="LiveId" clId="{F17BA759-4FBF-4770-A32D-558E7BF36551}" dt="2023-04-25T00:25:42.979" v="8" actId="962"/>
          <ac:picMkLst>
            <pc:docMk/>
            <pc:sldMk cId="1817218355" sldId="260"/>
            <ac:picMk id="5" creationId="{83D7340B-E107-2264-411B-5134A8F3E149}"/>
          </ac:picMkLst>
        </pc:picChg>
      </pc:sldChg>
      <pc:sldChg chg="new del">
        <pc:chgData name="永泰 曾" userId="9e369d7d4e105b5f" providerId="LiveId" clId="{F17BA759-4FBF-4770-A32D-558E7BF36551}" dt="2023-04-25T00:41:55.623" v="10" actId="2696"/>
        <pc:sldMkLst>
          <pc:docMk/>
          <pc:sldMk cId="3316741518" sldId="261"/>
        </pc:sldMkLst>
      </pc:sldChg>
      <pc:sldChg chg="modSp new mod">
        <pc:chgData name="永泰 曾" userId="9e369d7d4e105b5f" providerId="LiveId" clId="{F17BA759-4FBF-4770-A32D-558E7BF36551}" dt="2023-04-25T01:00:02.924" v="17" actId="20577"/>
        <pc:sldMkLst>
          <pc:docMk/>
          <pc:sldMk cId="3839680462" sldId="261"/>
        </pc:sldMkLst>
        <pc:spChg chg="mod">
          <ac:chgData name="永泰 曾" userId="9e369d7d4e105b5f" providerId="LiveId" clId="{F17BA759-4FBF-4770-A32D-558E7BF36551}" dt="2023-04-25T01:00:02.924" v="17" actId="20577"/>
          <ac:spMkLst>
            <pc:docMk/>
            <pc:sldMk cId="3839680462" sldId="261"/>
            <ac:spMk id="3" creationId="{25471AD0-7D6E-608C-99B7-82B39CA6674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536169-8A3E-B1C0-D546-3D6F1DA04C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5D4C6D5-BF80-4220-A196-4AD8E0DF2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3CFE5A-EBF1-FC4D-87A2-2A4ED3501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08B10AE-949C-214B-A583-8128EF197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5C7DC41-5D80-195B-182A-47B74F0B6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600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C4DD96-B016-9629-BA93-18AD5A866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D342396-8F2A-F67A-9C36-EA13457606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577BFAE-90DA-1E1F-26BE-ADB7200A4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A5B855C-613B-D573-9850-A4CE4743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13EB8E-E32A-ACDD-CC0A-E1286B4E4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2414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F0C39DD-DBD2-E795-C6E0-B259185F2F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2E0CB42-CA68-E82A-FAB6-504840F81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3198047-628F-4346-9519-9FCE70B35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C54D089-B2C9-FC2D-3B87-F277260EB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680E60F-8321-A15C-2F6C-340F97066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25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C2B020-CA2E-D5E9-1723-9510AF523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85F9D9-B5DF-EF55-7F40-8F8277EA2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51B651-F96F-D3A9-23F8-5722CE8FB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7A8D61A-E10F-9711-BF61-06505CEDD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580E8FA-50B7-25D5-DE67-F6A28917A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1678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5B4ED8-B11F-B263-F414-E5514C98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A78A2BC-6907-450B-CFDE-6ABEF5B67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3B8298-3DFA-73C0-C7F2-12D7B336A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A0DE36F-FB7B-39D0-4BFE-D15473B50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7F78DFE-C7CD-4AE8-D65E-BE657C4DE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922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D21621-9B43-0FA6-4AC4-1D20BE6BC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C28628-3A0B-9F31-B4F3-43E1C39E8C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9AB8328-B5C5-7EF6-ED77-5F6E87526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F1F9CCD-65F3-59C6-9465-520052A7B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F98219D-A94D-28DD-FFC6-E4BF4233D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C3DC787-1C2A-BB1B-EB1F-D3690EA57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13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F7C355-713C-0B40-E355-86241B8A6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6F5080C-7CA2-02FD-4017-3821C2F68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06320FB-3400-AD27-C28A-C8D7114C4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24F2466-3FAE-9F45-0A4E-0EB72A391F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2E8B29B-7342-9D4E-999F-09F186FC84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1314C3E-F2B1-C5DB-E50E-436001B0A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F94741D-5068-3B02-C698-3C0FCB736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7331D94-0C72-2BAD-2E26-96ED6D4A8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5795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AC9F8B-5A58-C25E-1976-BD655241E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17BC6ED-6E24-2B83-AE6B-1842EF2DE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ACBA230-7CEB-6524-B6F0-D2F6CE05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D9BD9CD-80FA-B1DE-5421-77E93650A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1855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520F00F-35B6-3DF4-3847-756CD9D20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3D274FE-4228-05F7-C698-FC282AF88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F019346-0FCB-1D62-E39B-78869D7F8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1668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592856-6081-C31A-A158-537C27F36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CBF79A6-B221-0E3B-DA48-6660F0EC3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F9BAD60-6FC2-255D-C781-22F49EF0BD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5A1A8AB-BF31-FA74-0633-2A1C52436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8F7AF02-4FC5-2BBF-9312-D73E17B91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F4E8B7D-F9DC-45BC-C539-2EBA9EF9E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152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F88649-6FCB-D2EF-4A00-83B31AD10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A32A5D4-A19C-AA1B-DE61-7D9374139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691EDEC-278C-6EB8-F21F-EB6BF0844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87B773D-22FA-06FD-615C-F5E96511F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1A18B5-9EC5-A44A-B73A-11249023C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7C00929-C10A-5D08-4061-BB06B7588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8104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DC433A2-B599-7B78-2134-40C7FAD7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7F61988-4276-9A42-0E3A-D3739E5C8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576C03-306D-9EDA-571E-46D90DF99E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A9758-2481-46C0-8E88-33E8EEDA0528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9E72E3B-0533-C558-5B38-3540FC894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E65D8D1-66A0-019E-E684-385FDC0530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0153-454B-41CA-8725-91694BAB6E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953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zh-tw/Battle.net" TargetMode="External"/><Relationship Id="rId2" Type="http://schemas.openxmlformats.org/officeDocument/2006/relationships/hyperlink" Target="https://zh.wikipedia.org/zh-tw/%E6%9A%B4%E9%9B%AA%E5%A8%9B%E6%A8%8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7714E29-F7B2-A025-716B-3B09FFF3AA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仿</a:t>
            </a:r>
            <a:r>
              <a:rPr lang="en-US" altLang="zh-TW" dirty="0"/>
              <a:t>Battle.net</a:t>
            </a:r>
            <a:r>
              <a:rPr lang="zh-TW" altLang="en-US" dirty="0"/>
              <a:t>設計專案</a:t>
            </a:r>
            <a:r>
              <a:rPr lang="en-US" altLang="zh-TW" dirty="0"/>
              <a:t>-</a:t>
            </a:r>
            <a:r>
              <a:rPr lang="zh-TW" altLang="en-US" dirty="0"/>
              <a:t>星光網</a:t>
            </a:r>
            <a:r>
              <a:rPr lang="en-US" altLang="zh-TW" dirty="0"/>
              <a:t>Starlite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8AD0E34-3B44-6466-10AB-CBEEF6CFCB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1105448011</a:t>
            </a:r>
            <a:r>
              <a:rPr lang="zh-TW" altLang="en-US" dirty="0"/>
              <a:t>曾永泰</a:t>
            </a:r>
            <a:endParaRPr lang="en-US" altLang="zh-TW" dirty="0"/>
          </a:p>
          <a:p>
            <a:r>
              <a:rPr lang="zh-TW" altLang="en-US" dirty="0"/>
              <a:t>星際之門工作室</a:t>
            </a:r>
          </a:p>
        </p:txBody>
      </p:sp>
    </p:spTree>
    <p:extLst>
      <p:ext uri="{BB962C8B-B14F-4D97-AF65-F5344CB8AC3E}">
        <p14:creationId xmlns:p14="http://schemas.microsoft.com/office/powerpoint/2010/main" val="102994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30F947-324A-079D-BCFA-B058F5DBA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471AD0-7D6E-608C-99B7-82B39CA66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hlinkClick r:id="rId2"/>
              </a:rPr>
              <a:t>https://zh.wikipedia.org/zh-tw/%E6%9A%B4%E9%9B%AA%E5%A8%9B%E6%A8%82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>
                <a:hlinkClick r:id="rId3"/>
              </a:rPr>
              <a:t>https://zh.wikipedia.org/zh-tw/Battle.net</a:t>
            </a:r>
            <a:endParaRPr lang="en-US" altLang="zh-TW" dirty="0"/>
          </a:p>
          <a:p>
            <a:endParaRPr lang="en-US" altLang="zh-TW"/>
          </a:p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9680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FFB561-4FF7-1B68-9C00-FFA0C72D0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內容版面配置區 4" descr="一張含有 文字 的圖片&#10;&#10;自動產生的描述">
            <a:extLst>
              <a:ext uri="{FF2B5EF4-FFF2-40B4-BE49-F238E27FC236}">
                <a16:creationId xmlns:a16="http://schemas.microsoft.com/office/drawing/2014/main" id="{CC3C13B1-24A2-D16B-8127-F0C8AB941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337" y="2948781"/>
            <a:ext cx="5267325" cy="2105025"/>
          </a:xfrm>
        </p:spPr>
      </p:pic>
    </p:spTree>
    <p:extLst>
      <p:ext uri="{BB962C8B-B14F-4D97-AF65-F5344CB8AC3E}">
        <p14:creationId xmlns:p14="http://schemas.microsoft.com/office/powerpoint/2010/main" val="352302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FD488D-184C-C226-8AA3-2C3C9227C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C86586A-7A93-B271-C117-C42EBE71A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813" y="0"/>
            <a:ext cx="7872277" cy="6858000"/>
          </a:xfrm>
          <a:prstGeom prst="rect">
            <a:avLst/>
          </a:prstGeom>
        </p:spPr>
      </p:pic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09410A64-D43A-C103-13D8-1FFA338FB1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154" y="365125"/>
            <a:ext cx="3971345" cy="6048778"/>
          </a:xfrm>
        </p:spPr>
      </p:pic>
    </p:spTree>
    <p:extLst>
      <p:ext uri="{BB962C8B-B14F-4D97-AF65-F5344CB8AC3E}">
        <p14:creationId xmlns:p14="http://schemas.microsoft.com/office/powerpoint/2010/main" val="2866933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3CE4E6-1592-ED19-F5DB-0D22B4B80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 descr="一張含有 文字, 螢幕擷取畫面, 美工圖案 的圖片&#10;&#10;自動產生的描述">
            <a:extLst>
              <a:ext uri="{FF2B5EF4-FFF2-40B4-BE49-F238E27FC236}">
                <a16:creationId xmlns:a16="http://schemas.microsoft.com/office/drawing/2014/main" id="{C7913B44-BB34-7FE1-5CF2-BE3125360B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354" y="1825625"/>
            <a:ext cx="8127292" cy="4351338"/>
          </a:xfrm>
        </p:spPr>
      </p:pic>
    </p:spTree>
    <p:extLst>
      <p:ext uri="{BB962C8B-B14F-4D97-AF65-F5344CB8AC3E}">
        <p14:creationId xmlns:p14="http://schemas.microsoft.com/office/powerpoint/2010/main" val="3649806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19CE0B-E38D-C36B-2632-C1BAFD96E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 descr="一張含有 文字, 螢幕擷取畫面, 匾牌 的圖片&#10;&#10;自動產生的描述">
            <a:extLst>
              <a:ext uri="{FF2B5EF4-FFF2-40B4-BE49-F238E27FC236}">
                <a16:creationId xmlns:a16="http://schemas.microsoft.com/office/drawing/2014/main" id="{83D7340B-E107-2264-411B-5134A8F3E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616" y="1825625"/>
            <a:ext cx="5816767" cy="4351338"/>
          </a:xfrm>
        </p:spPr>
      </p:pic>
    </p:spTree>
    <p:extLst>
      <p:ext uri="{BB962C8B-B14F-4D97-AF65-F5344CB8AC3E}">
        <p14:creationId xmlns:p14="http://schemas.microsoft.com/office/powerpoint/2010/main" val="1817218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54</Words>
  <Application>Microsoft Office PowerPoint</Application>
  <PresentationFormat>寬螢幕</PresentationFormat>
  <Paragraphs>6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佈景主題</vt:lpstr>
      <vt:lpstr>仿Battle.net設計專案-星光網Starlite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仿Battle.net設計專案-星光網Starlite</dc:title>
  <dc:creator>永泰 曾</dc:creator>
  <cp:lastModifiedBy>永泰 曾</cp:lastModifiedBy>
  <cp:revision>1</cp:revision>
  <dcterms:created xsi:type="dcterms:W3CDTF">2023-04-24T14:32:06Z</dcterms:created>
  <dcterms:modified xsi:type="dcterms:W3CDTF">2023-04-25T01:00:06Z</dcterms:modified>
</cp:coreProperties>
</file>