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5C14-2CD8-4F84-897A-08CF19809919}" type="datetimeFigureOut">
              <a:rPr lang="zh-TW" altLang="en-US" smtClean="0"/>
              <a:t>2015/11/3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66A39-1484-4854-B729-54F9A7293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400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5C14-2CD8-4F84-897A-08CF19809919}" type="datetimeFigureOut">
              <a:rPr lang="zh-TW" altLang="en-US" smtClean="0"/>
              <a:t>2015/11/3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66A39-1484-4854-B729-54F9A7293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02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5C14-2CD8-4F84-897A-08CF19809919}" type="datetimeFigureOut">
              <a:rPr lang="zh-TW" altLang="en-US" smtClean="0"/>
              <a:t>2015/11/3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66A39-1484-4854-B729-54F9A7293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6077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5C14-2CD8-4F84-897A-08CF19809919}" type="datetimeFigureOut">
              <a:rPr lang="zh-TW" altLang="en-US" smtClean="0"/>
              <a:t>2015/11/3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66A39-1484-4854-B729-54F9A7293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5102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5C14-2CD8-4F84-897A-08CF19809919}" type="datetimeFigureOut">
              <a:rPr lang="zh-TW" altLang="en-US" smtClean="0"/>
              <a:t>2015/11/3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66A39-1484-4854-B729-54F9A7293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3995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5C14-2CD8-4F84-897A-08CF19809919}" type="datetimeFigureOut">
              <a:rPr lang="zh-TW" altLang="en-US" smtClean="0"/>
              <a:t>2015/11/3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66A39-1484-4854-B729-54F9A7293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329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5C14-2CD8-4F84-897A-08CF19809919}" type="datetimeFigureOut">
              <a:rPr lang="zh-TW" altLang="en-US" smtClean="0"/>
              <a:t>2015/11/3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66A39-1484-4854-B729-54F9A7293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3977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5C14-2CD8-4F84-897A-08CF19809919}" type="datetimeFigureOut">
              <a:rPr lang="zh-TW" altLang="en-US" smtClean="0"/>
              <a:t>2015/11/3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66A39-1484-4854-B729-54F9A7293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2660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5C14-2CD8-4F84-897A-08CF19809919}" type="datetimeFigureOut">
              <a:rPr lang="zh-TW" altLang="en-US" smtClean="0"/>
              <a:t>2015/11/3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66A39-1484-4854-B729-54F9A7293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3368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5C14-2CD8-4F84-897A-08CF19809919}" type="datetimeFigureOut">
              <a:rPr lang="zh-TW" altLang="en-US" smtClean="0"/>
              <a:t>2015/11/3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66A39-1484-4854-B729-54F9A7293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1350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95C14-2CD8-4F84-897A-08CF19809919}" type="datetimeFigureOut">
              <a:rPr lang="zh-TW" altLang="en-US" smtClean="0"/>
              <a:t>2015/11/3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66A39-1484-4854-B729-54F9A7293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8900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95C14-2CD8-4F84-897A-08CF19809919}" type="datetimeFigureOut">
              <a:rPr lang="zh-TW" altLang="en-US" smtClean="0"/>
              <a:t>2015/11/3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66A39-1484-4854-B729-54F9A72935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3876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4"/>
          <p:cNvSpPr txBox="1">
            <a:spLocks/>
          </p:cNvSpPr>
          <p:nvPr/>
        </p:nvSpPr>
        <p:spPr>
          <a:xfrm>
            <a:off x="1979712" y="3155949"/>
            <a:ext cx="5232400" cy="546101"/>
          </a:xfrm>
          <a:prstGeom prst="rect">
            <a:avLst/>
          </a:prstGeom>
          <a:solidFill/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9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 sz="1800">
                <a:solidFill>
                  <a:srgbClr val="000000"/>
                </a:solidFill>
              </a:defRPr>
            </a:pPr>
            <a:r>
              <a:rPr lang="zh-TW" altLang="en-US" dirty="0" smtClean="0"/>
              <a:t>蒐集相關主題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3722420" y="3244334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 smtClean="0">
                <a:solidFill>
                  <a:schemeClr val="bg1"/>
                </a:solidFill>
              </a:rPr>
              <a:t>蒐集相關主題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3707904" y="4005064"/>
            <a:ext cx="18466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 sz="1800"/>
            </a:pPr>
            <a:r>
              <a:rPr lang="zh-TW" altLang="en-US" sz="1200" dirty="0">
                <a:latin typeface="Microsoft JhengHei"/>
                <a:ea typeface="Microsoft JhengHei"/>
                <a:cs typeface="Microsoft JhengHei"/>
                <a:sym typeface="Microsoft JhengHei"/>
              </a:rPr>
              <a:t>徐于庭 </a:t>
            </a:r>
            <a:r>
              <a:rPr lang="en-US" altLang="zh-TW" sz="1200" dirty="0">
                <a:latin typeface="Microsoft JhengHei"/>
                <a:ea typeface="Microsoft JhengHei"/>
                <a:cs typeface="Microsoft JhengHei"/>
                <a:sym typeface="Microsoft JhengHei"/>
              </a:rPr>
              <a:t>/ 1035445185</a:t>
            </a:r>
          </a:p>
          <a:p>
            <a:pPr lvl="0">
              <a:defRPr sz="1800"/>
            </a:pPr>
            <a:r>
              <a:rPr lang="zh-TW" altLang="en-US" sz="1200" dirty="0">
                <a:latin typeface="Microsoft JhengHei"/>
                <a:ea typeface="Microsoft JhengHei"/>
                <a:cs typeface="Microsoft JhengHei"/>
                <a:sym typeface="Microsoft JhengHei"/>
              </a:rPr>
              <a:t>鍾佳妮 </a:t>
            </a:r>
            <a:r>
              <a:rPr lang="en-US" altLang="zh-TW" sz="1200" dirty="0">
                <a:latin typeface="Microsoft JhengHei"/>
                <a:ea typeface="Microsoft JhengHei"/>
                <a:cs typeface="Microsoft JhengHei"/>
                <a:sym typeface="Microsoft JhengHei"/>
              </a:rPr>
              <a:t>/ 1035445224</a:t>
            </a:r>
          </a:p>
        </p:txBody>
      </p:sp>
    </p:spTree>
    <p:extLst>
      <p:ext uri="{BB962C8B-B14F-4D97-AF65-F5344CB8AC3E}">
        <p14:creationId xmlns:p14="http://schemas.microsoft.com/office/powerpoint/2010/main" val="445586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字方塊 7"/>
          <p:cNvSpPr txBox="1"/>
          <p:nvPr/>
        </p:nvSpPr>
        <p:spPr>
          <a:xfrm>
            <a:off x="683568" y="2390691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相關詞彙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711520" y="2799219"/>
            <a:ext cx="6884816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男生、女生、多元成家、同志大遊行、彩虹旗、彩虹、歧視、</a:t>
            </a:r>
            <a:endParaRPr lang="en-US" altLang="zh-TW" sz="12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都是愛、男生愛男生、女生愛女生</a:t>
            </a:r>
            <a:r>
              <a:rPr lang="en-US" altLang="zh-TW" sz="1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…….</a:t>
            </a:r>
          </a:p>
          <a:p>
            <a:pPr>
              <a:lnSpc>
                <a:spcPct val="150000"/>
              </a:lnSpc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520" y="620688"/>
            <a:ext cx="10054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主題</a:t>
            </a:r>
            <a:endParaRPr lang="en-US" altLang="zh-TW" sz="1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性別平等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7185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683568" y="548680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相關海報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Picture 2" descr="C:\Users\Owner\Desktop\images_副本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506701"/>
            <a:ext cx="2448271" cy="3938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Owner\Desktop\messageImage_144647186404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5812" y="1556792"/>
            <a:ext cx="2802372" cy="3924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Owner\Desktop\144647232967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708920"/>
            <a:ext cx="2323650" cy="235583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4050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683568" y="548680"/>
            <a:ext cx="1210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色</a:t>
            </a:r>
            <a:r>
              <a:rPr lang="zh-TW" altLang="en-US" sz="1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搞、草稿</a:t>
            </a:r>
            <a:endParaRPr lang="zh-TW" altLang="en-US" sz="1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027" name="Picture 3" descr="C:\Users\Owner\Desktop\S__29442059_副本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276872"/>
            <a:ext cx="2377694" cy="2962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Owner\Desktop\S__29442050_副本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276871"/>
            <a:ext cx="2650144" cy="2962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692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Owner\Desktop\S__29442058_副本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127" y="1844824"/>
            <a:ext cx="2629161" cy="3011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 descr="C:\Users\Owner\Desktop\S__29442051_副本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844824"/>
            <a:ext cx="2781212" cy="3011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4208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55</Words>
  <Application>Microsoft Office PowerPoint</Application>
  <PresentationFormat>如螢幕大小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Office 佈景主題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Owner</dc:creator>
  <cp:lastModifiedBy>Owner</cp:lastModifiedBy>
  <cp:revision>3</cp:revision>
  <dcterms:created xsi:type="dcterms:W3CDTF">2015-11-02T15:35:34Z</dcterms:created>
  <dcterms:modified xsi:type="dcterms:W3CDTF">2015-11-02T16:50:28Z</dcterms:modified>
</cp:coreProperties>
</file>