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ED22578-8B3C-444D-A317-8CCE6A69109B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8AFF601-5F97-4484-9E05-1B4EAE959CC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ED22578-8B3C-444D-A317-8CCE6A69109B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FF601-5F97-4484-9E05-1B4EAE959CC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角三角形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等腰三角形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ED22578-8B3C-444D-A317-8CCE6A69109B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D8AFF601-5F97-4484-9E05-1B4EAE959CCB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1" name="直線接點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ED22578-8B3C-444D-A317-8CCE6A69109B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8AFF601-5F97-4484-9E05-1B4EAE959CC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ED22578-8B3C-444D-A317-8CCE6A69109B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D8AFF601-5F97-4484-9E05-1B4EAE959CC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2578-8B3C-444D-A317-8CCE6A69109B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FF601-5F97-4484-9E05-1B4EAE959CC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ED22578-8B3C-444D-A317-8CCE6A69109B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8AFF601-5F97-4484-9E05-1B4EAE959CC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ED22578-8B3C-444D-A317-8CCE6A69109B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D8AFF601-5F97-4484-9E05-1B4EAE959CC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ED22578-8B3C-444D-A317-8CCE6A69109B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D8AFF601-5F97-4484-9E05-1B4EAE959CC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2578-8B3C-444D-A317-8CCE6A69109B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FF601-5F97-4484-9E05-1B4EAE959CC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2578-8B3C-444D-A317-8CCE6A69109B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FF601-5F97-4484-9E05-1B4EAE959CC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直線接點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ED22578-8B3C-444D-A317-8CCE6A69109B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8AFF601-5F97-4484-9E05-1B4EAE959CC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5536" y="1268760"/>
            <a:ext cx="7772400" cy="2736304"/>
          </a:xfrm>
          <a:effectLst>
            <a:glow rad="139700">
              <a:schemeClr val="accent2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TW" altLang="en-US" sz="6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ea"/>
              </a:rPr>
              <a:t>競賽得獎海報分析</a:t>
            </a:r>
            <a:endParaRPr lang="zh-TW" altLang="en-US" sz="6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ea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555776" y="5561856"/>
            <a:ext cx="5896744" cy="1296144"/>
          </a:xfrm>
        </p:spPr>
        <p:txBody>
          <a:bodyPr>
            <a:normAutofit fontScale="62500" lnSpcReduction="20000"/>
          </a:bodyPr>
          <a:lstStyle/>
          <a:p>
            <a:endParaRPr lang="en-US" altLang="zh-TW" dirty="0" smtClean="0">
              <a:solidFill>
                <a:schemeClr val="tx1">
                  <a:lumMod val="95000"/>
                  <a:lumOff val="5000"/>
                </a:schemeClr>
              </a:solidFill>
              <a:latin typeface="華康秀風體W3" pitchFamily="65" charset="-120"/>
              <a:ea typeface="華康秀風體W3" pitchFamily="65" charset="-120"/>
            </a:endParaRPr>
          </a:p>
          <a:p>
            <a:endParaRPr lang="en-US" altLang="zh-TW" dirty="0">
              <a:solidFill>
                <a:schemeClr val="tx1">
                  <a:lumMod val="95000"/>
                  <a:lumOff val="5000"/>
                </a:schemeClr>
              </a:solidFill>
              <a:latin typeface="華康秀風體W3" pitchFamily="65" charset="-120"/>
              <a:ea typeface="華康秀風體W3" pitchFamily="65" charset="-120"/>
            </a:endParaRPr>
          </a:p>
          <a:p>
            <a:endParaRPr lang="en-US" altLang="zh-TW" dirty="0" smtClean="0">
              <a:solidFill>
                <a:schemeClr val="tx1">
                  <a:lumMod val="95000"/>
                  <a:lumOff val="5000"/>
                </a:schemeClr>
              </a:solidFill>
              <a:latin typeface="華康秀風體W3" pitchFamily="65" charset="-120"/>
              <a:ea typeface="華康秀風體W3" pitchFamily="65" charset="-120"/>
            </a:endParaRPr>
          </a:p>
          <a:p>
            <a:endParaRPr lang="en-US" altLang="zh-TW" dirty="0">
              <a:solidFill>
                <a:schemeClr val="tx1">
                  <a:lumMod val="95000"/>
                  <a:lumOff val="5000"/>
                </a:schemeClr>
              </a:solidFill>
              <a:latin typeface="華康秀風體W3" pitchFamily="65" charset="-120"/>
              <a:ea typeface="金梅浪漫白立體" pitchFamily="49" charset="-120"/>
            </a:endParaRPr>
          </a:p>
          <a:p>
            <a:r>
              <a:rPr lang="zh-TW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細明體" pitchFamily="49" charset="-120"/>
                <a:ea typeface="細明體" pitchFamily="49" charset="-120"/>
              </a:rPr>
              <a:t>      視傳</a:t>
            </a:r>
            <a:r>
              <a:rPr lang="en-US" altLang="zh-TW" sz="2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細明體" pitchFamily="49" charset="-120"/>
                <a:ea typeface="細明體" pitchFamily="49" charset="-120"/>
              </a:rPr>
              <a:t>2</a:t>
            </a:r>
            <a:r>
              <a:rPr lang="en-US" altLang="zh-TW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細明體" pitchFamily="49" charset="-120"/>
                <a:ea typeface="細明體" pitchFamily="49" charset="-120"/>
              </a:rPr>
              <a:t>A </a:t>
            </a:r>
            <a:r>
              <a:rPr lang="zh-TW" altLang="en-US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細明體" pitchFamily="49" charset="-120"/>
                <a:ea typeface="細明體" pitchFamily="49" charset="-120"/>
              </a:rPr>
              <a:t>葉書羽 </a:t>
            </a:r>
            <a:r>
              <a:rPr lang="en-US" altLang="zh-TW" sz="2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細明體" pitchFamily="49" charset="-120"/>
                <a:ea typeface="細明體" pitchFamily="49" charset="-120"/>
              </a:rPr>
              <a:t>1025445079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4392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zh-TW" altLang="en-US" sz="4400" dirty="0" smtClean="0"/>
              <a:t>海報分析</a:t>
            </a:r>
            <a:endParaRPr lang="zh-TW" altLang="en-US" sz="4400" dirty="0"/>
          </a:p>
        </p:txBody>
      </p:sp>
      <p:sp>
        <p:nvSpPr>
          <p:cNvPr id="7" name="內容版面配置區 6"/>
          <p:cNvSpPr>
            <a:spLocks noGrp="1"/>
          </p:cNvSpPr>
          <p:nvPr>
            <p:ph sz="half" idx="1"/>
          </p:nvPr>
        </p:nvSpPr>
        <p:spPr>
          <a:xfrm>
            <a:off x="457200" y="1340767"/>
            <a:ext cx="4038600" cy="4907633"/>
          </a:xfrm>
        </p:spPr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sz="half" idx="2"/>
          </p:nvPr>
        </p:nvSpPr>
        <p:spPr>
          <a:xfrm>
            <a:off x="4572000" y="1700808"/>
            <a:ext cx="4038600" cy="5627712"/>
          </a:xfrm>
        </p:spPr>
        <p:txBody>
          <a:bodyPr>
            <a:normAutofit/>
          </a:bodyPr>
          <a:lstStyle/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表現</a:t>
            </a:r>
            <a:r>
              <a:rPr lang="zh-TW" altLang="en-US" sz="2400" dirty="0">
                <a:ea typeface="和平細仿宋" pitchFamily="1" charset="-120"/>
              </a:rPr>
              <a:t>主題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>
                <a:ea typeface="和平細仿宋" pitchFamily="1" charset="-120"/>
              </a:rPr>
              <a:t>預防勝於</a:t>
            </a:r>
            <a:r>
              <a:rPr lang="zh-TW" altLang="en-US" sz="2400" dirty="0" smtClean="0">
                <a:ea typeface="和平細仿宋" pitchFamily="1" charset="-120"/>
              </a:rPr>
              <a:t>治療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主題</a:t>
            </a:r>
            <a:r>
              <a:rPr lang="zh-TW" altLang="en-US" sz="2400" dirty="0">
                <a:ea typeface="和平細仿宋" pitchFamily="1" charset="-120"/>
              </a:rPr>
              <a:t>內容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早點預防更勝於發病時的治療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表現</a:t>
            </a:r>
            <a:r>
              <a:rPr lang="zh-TW" altLang="en-US" sz="2400" dirty="0">
                <a:ea typeface="和平細仿宋" pitchFamily="1" charset="-120"/>
              </a:rPr>
              <a:t>形式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用許多的針筒拼成預防兩字，下面也有用針筒拼成十字架，透過具象的事物傳達主題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表現</a:t>
            </a:r>
            <a:r>
              <a:rPr lang="zh-TW" altLang="en-US" sz="2400" dirty="0">
                <a:ea typeface="和平細仿宋" pitchFamily="1" charset="-120"/>
              </a:rPr>
              <a:t>手法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直接</a:t>
            </a:r>
            <a:r>
              <a:rPr lang="en-US" altLang="zh-TW" sz="2400" dirty="0" smtClean="0">
                <a:ea typeface="和平細仿宋" pitchFamily="1" charset="-120"/>
              </a:rPr>
              <a:t>.</a:t>
            </a:r>
            <a:r>
              <a:rPr lang="zh-TW" altLang="en-US" sz="2400" dirty="0" smtClean="0">
                <a:ea typeface="和平細仿宋" pitchFamily="1" charset="-120"/>
              </a:rPr>
              <a:t>簡單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色彩</a:t>
            </a:r>
            <a:r>
              <a:rPr lang="zh-TW" altLang="en-US" sz="2400" dirty="0">
                <a:ea typeface="和平細仿宋" pitchFamily="1" charset="-120"/>
              </a:rPr>
              <a:t>計畫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黑灰白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>
              <a:buNone/>
            </a:pPr>
            <a:r>
              <a:rPr lang="zh-TW" altLang="en-US" sz="2400" dirty="0" smtClean="0"/>
              <a:t> </a:t>
            </a:r>
            <a:endParaRPr lang="zh-TW" altLang="en-US" sz="2400" dirty="0"/>
          </a:p>
        </p:txBody>
      </p:sp>
      <p:pic>
        <p:nvPicPr>
          <p:cNvPr id="1028" name="Picture 4" descr="C:\Users\user\Documents\海報\f1f90ba7-f837-4d52-9ef7-9f85ba7c2a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3810000" cy="538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51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flipV="1">
            <a:off x="457200" y="116632"/>
            <a:ext cx="8229600" cy="150862"/>
          </a:xfrm>
        </p:spPr>
        <p:txBody>
          <a:bodyPr>
            <a:normAutofit fontScale="90000"/>
          </a:bodyPr>
          <a:lstStyle/>
          <a:p>
            <a:pPr algn="ctr"/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836713"/>
            <a:ext cx="4038600" cy="5411688"/>
          </a:xfrm>
        </p:spPr>
        <p:txBody>
          <a:bodyPr>
            <a:normAutofit/>
          </a:bodyPr>
          <a:lstStyle/>
          <a:p>
            <a:pPr marL="64008" indent="0">
              <a:buNone/>
            </a:pPr>
            <a:endParaRPr lang="en-US" altLang="zh-TW" sz="1800" dirty="0" smtClean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836713"/>
            <a:ext cx="4038600" cy="5411688"/>
          </a:xfrm>
        </p:spPr>
        <p:txBody>
          <a:bodyPr>
            <a:normAutofit/>
          </a:bodyPr>
          <a:lstStyle/>
          <a:p>
            <a:pPr marL="64008" indent="0" algn="just">
              <a:buNone/>
            </a:pPr>
            <a:r>
              <a:rPr lang="zh-TW" altLang="en-US" sz="2400" dirty="0">
                <a:ea typeface="和平細仿宋" pitchFamily="1" charset="-120"/>
              </a:rPr>
              <a:t>表現主題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>
                <a:ea typeface="和平細仿宋" pitchFamily="1" charset="-120"/>
              </a:rPr>
              <a:t>全球暖</a:t>
            </a:r>
            <a:r>
              <a:rPr lang="zh-TW" altLang="en-US" sz="2400" dirty="0" smtClean="0">
                <a:ea typeface="和平細仿宋" pitchFamily="1" charset="-120"/>
              </a:rPr>
              <a:t>化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endParaRPr lang="en-US" altLang="zh-TW" sz="2400" b="1" dirty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主題</a:t>
            </a:r>
            <a:r>
              <a:rPr lang="zh-TW" altLang="en-US" sz="2400" dirty="0">
                <a:ea typeface="和平細仿宋" pitchFamily="1" charset="-120"/>
              </a:rPr>
              <a:t>內容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地球發高燒了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表現</a:t>
            </a:r>
            <a:r>
              <a:rPr lang="zh-TW" altLang="en-US" sz="2400" dirty="0">
                <a:ea typeface="和平細仿宋" pitchFamily="1" charset="-120"/>
              </a:rPr>
              <a:t>形式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用溫度計來表示發燒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表現</a:t>
            </a:r>
            <a:r>
              <a:rPr lang="zh-TW" altLang="en-US" sz="2400" dirty="0">
                <a:ea typeface="和平細仿宋" pitchFamily="1" charset="-120"/>
              </a:rPr>
              <a:t>手法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>
                <a:ea typeface="和平細仿宋" pitchFamily="1" charset="-120"/>
              </a:rPr>
              <a:t>以文字和溫度計中間的色差來表示溫度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色彩</a:t>
            </a:r>
            <a:r>
              <a:rPr lang="zh-TW" altLang="en-US" sz="2400" dirty="0">
                <a:ea typeface="和平細仿宋" pitchFamily="1" charset="-120"/>
              </a:rPr>
              <a:t>計畫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>
                <a:ea typeface="和平細仿宋" pitchFamily="1" charset="-120"/>
              </a:rPr>
              <a:t> </a:t>
            </a:r>
            <a:r>
              <a:rPr lang="zh-TW" altLang="en-US" sz="2400" dirty="0" smtClean="0">
                <a:ea typeface="和平細仿宋" pitchFamily="1" charset="-120"/>
              </a:rPr>
              <a:t>背景以黑色當底色</a:t>
            </a:r>
            <a:endParaRPr lang="en-US" altLang="zh-TW" sz="2400" dirty="0">
              <a:ea typeface="和平細仿宋" pitchFamily="1" charset="-120"/>
            </a:endParaRPr>
          </a:p>
          <a:p>
            <a:pPr marL="64008" indent="0">
              <a:buNone/>
            </a:pPr>
            <a:r>
              <a:rPr lang="zh-TW" altLang="en-US" sz="2800" dirty="0"/>
              <a:t> </a:t>
            </a:r>
          </a:p>
          <a:p>
            <a:endParaRPr lang="zh-TW" altLang="en-US" dirty="0"/>
          </a:p>
        </p:txBody>
      </p:sp>
      <p:pic>
        <p:nvPicPr>
          <p:cNvPr id="2050" name="Picture 2" descr="C:\Users\user\Documents\海報\tem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41" y="476672"/>
            <a:ext cx="4400551" cy="614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47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 flipV="1">
            <a:off x="457200" y="116632"/>
            <a:ext cx="8229600" cy="150862"/>
          </a:xfrm>
        </p:spPr>
        <p:txBody>
          <a:bodyPr>
            <a:normAutofit fontScale="90000"/>
          </a:bodyPr>
          <a:lstStyle/>
          <a:p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sz="half" idx="1"/>
          </p:nvPr>
        </p:nvSpPr>
        <p:spPr>
          <a:xfrm>
            <a:off x="323528" y="836712"/>
            <a:ext cx="4038600" cy="5544616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sz="half" idx="2"/>
          </p:nvPr>
        </p:nvSpPr>
        <p:spPr>
          <a:xfrm>
            <a:off x="4648200" y="764705"/>
            <a:ext cx="4038600" cy="5483696"/>
          </a:xfrm>
        </p:spPr>
        <p:txBody>
          <a:bodyPr/>
          <a:lstStyle/>
          <a:p>
            <a:pPr marL="64008" indent="0" algn="just">
              <a:buNone/>
            </a:pPr>
            <a:r>
              <a:rPr lang="zh-TW" altLang="en-US" sz="2400" dirty="0">
                <a:ea typeface="和平細仿宋" pitchFamily="1" charset="-120"/>
              </a:rPr>
              <a:t>表現主題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台灣電力公司</a:t>
            </a:r>
            <a:endParaRPr lang="en-US" altLang="zh-TW" sz="2400" dirty="0">
              <a:ea typeface="和平細仿宋" pitchFamily="1" charset="-120"/>
            </a:endParaRPr>
          </a:p>
          <a:p>
            <a:pPr marL="64008" indent="0" algn="just">
              <a:buNone/>
            </a:pPr>
            <a:endParaRPr lang="en-US" altLang="zh-TW" sz="2400" b="1" dirty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>
                <a:ea typeface="和平細仿宋" pitchFamily="1" charset="-120"/>
              </a:rPr>
              <a:t>主題內容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表達台灣電力公司</a:t>
            </a:r>
            <a:r>
              <a:rPr lang="en-US" altLang="zh-TW" sz="2400" dirty="0" smtClean="0">
                <a:ea typeface="和平細仿宋" pitchFamily="1" charset="-120"/>
              </a:rPr>
              <a:t>24</a:t>
            </a:r>
            <a:r>
              <a:rPr lang="zh-TW" altLang="en-US" sz="2400" dirty="0" smtClean="0">
                <a:ea typeface="和平細仿宋" pitchFamily="1" charset="-120"/>
              </a:rPr>
              <a:t>小時不打烊的敬業精神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表現</a:t>
            </a:r>
            <a:r>
              <a:rPr lang="zh-TW" altLang="en-US" sz="2400" dirty="0">
                <a:ea typeface="和平細仿宋" pitchFamily="1" charset="-120"/>
              </a:rPr>
              <a:t>形式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下面以文字強調上面的圖示</a:t>
            </a:r>
            <a:r>
              <a:rPr lang="zh-TW" altLang="en-US" sz="2400" dirty="0">
                <a:ea typeface="和平細仿宋" pitchFamily="1" charset="-120"/>
              </a:rPr>
              <a:t>，</a:t>
            </a:r>
            <a:r>
              <a:rPr lang="zh-TW" altLang="en-US" sz="2400" dirty="0" smtClean="0">
                <a:ea typeface="和平細仿宋" pitchFamily="1" charset="-120"/>
              </a:rPr>
              <a:t>用</a:t>
            </a:r>
            <a:r>
              <a:rPr lang="zh-TW" altLang="en-US" sz="2400" dirty="0">
                <a:ea typeface="和平細仿宋" pitchFamily="1" charset="-120"/>
              </a:rPr>
              <a:t>手錶整齊排列和秒針表示一分一秒的過去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表現</a:t>
            </a:r>
            <a:r>
              <a:rPr lang="zh-TW" altLang="en-US" sz="2400" dirty="0">
                <a:ea typeface="和平細仿宋" pitchFamily="1" charset="-120"/>
              </a:rPr>
              <a:t>手法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>
                <a:ea typeface="和平細仿宋" pitchFamily="1" charset="-120"/>
              </a:rPr>
              <a:t>看圖說</a:t>
            </a:r>
            <a:r>
              <a:rPr lang="zh-TW" altLang="en-US" sz="2400" dirty="0" smtClean="0">
                <a:ea typeface="和平細仿宋" pitchFamily="1" charset="-120"/>
              </a:rPr>
              <a:t>故事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色彩</a:t>
            </a:r>
            <a:r>
              <a:rPr lang="zh-TW" altLang="en-US" sz="2400" dirty="0">
                <a:ea typeface="和平細仿宋" pitchFamily="1" charset="-120"/>
              </a:rPr>
              <a:t>計畫</a:t>
            </a:r>
            <a:r>
              <a:rPr lang="en-US" altLang="zh-TW" sz="2400" dirty="0">
                <a:ea typeface="和平細仿宋" pitchFamily="1" charset="-120"/>
              </a:rPr>
              <a:t>:</a:t>
            </a:r>
            <a:r>
              <a:rPr lang="zh-TW" altLang="en-US" sz="2400" dirty="0">
                <a:ea typeface="和平細仿宋" pitchFamily="1" charset="-120"/>
              </a:rPr>
              <a:t> 背景</a:t>
            </a:r>
            <a:r>
              <a:rPr lang="zh-TW" altLang="en-US" sz="2400" dirty="0" smtClean="0">
                <a:ea typeface="和平細仿宋" pitchFamily="1" charset="-120"/>
              </a:rPr>
              <a:t>以黃色當底，文字以簡單的紅色和黑色襯托</a:t>
            </a:r>
            <a:endParaRPr lang="zh-TW" altLang="en-US" sz="2400" dirty="0"/>
          </a:p>
        </p:txBody>
      </p:sp>
      <p:pic>
        <p:nvPicPr>
          <p:cNvPr id="3074" name="Picture 2" descr="C:\Users\user\Documents\海報\1337925053-104427545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4038601" cy="571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13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 flipV="1">
            <a:off x="457200" y="116632"/>
            <a:ext cx="8229600" cy="150862"/>
          </a:xfrm>
        </p:spPr>
        <p:txBody>
          <a:bodyPr>
            <a:normAutofit fontScale="90000"/>
          </a:bodyPr>
          <a:lstStyle/>
          <a:p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half" idx="2"/>
          </p:nvPr>
        </p:nvSpPr>
        <p:spPr>
          <a:xfrm>
            <a:off x="4648200" y="548681"/>
            <a:ext cx="4038600" cy="5699720"/>
          </a:xfrm>
        </p:spPr>
        <p:txBody>
          <a:bodyPr>
            <a:normAutofit/>
          </a:bodyPr>
          <a:lstStyle/>
          <a:p>
            <a:pPr marL="64008" indent="0" algn="just">
              <a:buNone/>
            </a:pPr>
            <a:r>
              <a:rPr lang="zh-TW" altLang="en-US" sz="2400" dirty="0">
                <a:ea typeface="和平細仿宋" pitchFamily="1" charset="-120"/>
              </a:rPr>
              <a:t>表現主題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音樂會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endParaRPr lang="en-US" altLang="zh-TW" sz="2400" b="1" dirty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>
                <a:ea typeface="和平細仿宋" pitchFamily="1" charset="-120"/>
              </a:rPr>
              <a:t>主題內容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音樂會的豐富性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表現</a:t>
            </a:r>
            <a:r>
              <a:rPr lang="zh-TW" altLang="en-US" sz="2400" dirty="0">
                <a:ea typeface="和平細仿宋" pitchFamily="1" charset="-120"/>
              </a:rPr>
              <a:t>形式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以簡單的鋼琴代表音樂會，色彩則是音樂的豐富性</a:t>
            </a:r>
            <a:endParaRPr lang="en-US" altLang="zh-TW" sz="2400" dirty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>
                <a:ea typeface="和平細仿宋" pitchFamily="1" charset="-120"/>
              </a:rPr>
              <a:t>表現手法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>
                <a:ea typeface="和平細仿宋" pitchFamily="1" charset="-120"/>
              </a:rPr>
              <a:t>少即是</a:t>
            </a:r>
            <a:r>
              <a:rPr lang="zh-TW" altLang="en-US" sz="2400" dirty="0" smtClean="0">
                <a:ea typeface="和平細仿宋" pitchFamily="1" charset="-120"/>
              </a:rPr>
              <a:t>多</a:t>
            </a:r>
            <a:endParaRPr lang="en-US" altLang="zh-TW" sz="2400" dirty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>
                <a:ea typeface="和平細仿宋" pitchFamily="1" charset="-120"/>
              </a:rPr>
              <a:t>色彩計畫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用藍色黑色黃色粉紅色的襯托表達音樂會的豐富性</a:t>
            </a:r>
            <a:endParaRPr lang="zh-TW" altLang="en-US" dirty="0"/>
          </a:p>
        </p:txBody>
      </p:sp>
      <p:pic>
        <p:nvPicPr>
          <p:cNvPr id="4098" name="Picture 2" descr="C:\Users\user\Documents\海報\0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3888432" cy="594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50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flipV="1">
            <a:off x="457200" y="188640"/>
            <a:ext cx="8229600" cy="78854"/>
          </a:xfrm>
        </p:spPr>
        <p:txBody>
          <a:bodyPr>
            <a:normAutofit fontScale="90000"/>
          </a:bodyPr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620689"/>
            <a:ext cx="4038600" cy="5627712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692697"/>
            <a:ext cx="4038600" cy="5555704"/>
          </a:xfrm>
        </p:spPr>
        <p:txBody>
          <a:bodyPr/>
          <a:lstStyle/>
          <a:p>
            <a:pPr marL="64008" indent="0" algn="just">
              <a:buNone/>
            </a:pPr>
            <a:r>
              <a:rPr lang="zh-TW" altLang="en-US" sz="2400" dirty="0">
                <a:ea typeface="和平細仿宋" pitchFamily="1" charset="-120"/>
              </a:rPr>
              <a:t>表現主題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>
                <a:ea typeface="和平細仿宋" pitchFamily="1" charset="-120"/>
              </a:rPr>
              <a:t>韓國反雛妓</a:t>
            </a:r>
            <a:r>
              <a:rPr lang="zh-TW" altLang="en-US" sz="2400" dirty="0" smtClean="0">
                <a:ea typeface="和平細仿宋" pitchFamily="1" charset="-120"/>
              </a:rPr>
              <a:t>協會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endParaRPr lang="en-US" altLang="zh-TW" sz="2400" b="1" dirty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>
                <a:ea typeface="和平細仿宋" pitchFamily="1" charset="-120"/>
              </a:rPr>
              <a:t>主題內容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反雛妓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表現</a:t>
            </a:r>
            <a:r>
              <a:rPr lang="zh-TW" altLang="en-US" sz="2400" dirty="0">
                <a:ea typeface="和平細仿宋" pitchFamily="1" charset="-120"/>
              </a:rPr>
              <a:t>形式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>
                <a:ea typeface="和平細仿宋" pitchFamily="1" charset="-120"/>
              </a:rPr>
              <a:t>一條紅</a:t>
            </a:r>
            <a:r>
              <a:rPr lang="zh-TW" altLang="en-US" sz="2400" dirty="0" smtClean="0">
                <a:ea typeface="和平細仿宋" pitchFamily="1" charset="-120"/>
              </a:rPr>
              <a:t>領帶，</a:t>
            </a:r>
            <a:r>
              <a:rPr lang="zh-TW" altLang="en-US" sz="2400" dirty="0">
                <a:ea typeface="和平細仿宋" pitchFamily="1" charset="-120"/>
              </a:rPr>
              <a:t>彷彿毒蛇一般糾纏無辜的少女，疵牙裂嘴的毒蛇，吐出邪惡的舌，一步步逼進毫無抵抗能力的少女</a:t>
            </a:r>
            <a:endParaRPr lang="en-US" altLang="zh-TW" sz="2400" dirty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>
                <a:ea typeface="和平細仿宋" pitchFamily="1" charset="-120"/>
              </a:rPr>
              <a:t>表現手法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用具象的東西傳遞訊息</a:t>
            </a:r>
            <a:endParaRPr lang="en-US" altLang="zh-TW" sz="2400" dirty="0" smtClean="0">
              <a:ea typeface="和平細仿宋" pitchFamily="1" charset="-120"/>
            </a:endParaRPr>
          </a:p>
          <a:p>
            <a:pPr marL="64008" indent="0" algn="just">
              <a:buNone/>
            </a:pPr>
            <a:r>
              <a:rPr lang="zh-TW" altLang="en-US" sz="2400" dirty="0" smtClean="0">
                <a:ea typeface="和平細仿宋" pitchFamily="1" charset="-120"/>
              </a:rPr>
              <a:t>色彩</a:t>
            </a:r>
            <a:r>
              <a:rPr lang="zh-TW" altLang="en-US" sz="2400" dirty="0">
                <a:ea typeface="和平細仿宋" pitchFamily="1" charset="-120"/>
              </a:rPr>
              <a:t>計畫</a:t>
            </a:r>
            <a:r>
              <a:rPr lang="en-US" altLang="zh-TW" sz="2400" dirty="0" smtClean="0">
                <a:ea typeface="和平細仿宋" pitchFamily="1" charset="-120"/>
              </a:rPr>
              <a:t>:</a:t>
            </a:r>
            <a:r>
              <a:rPr lang="zh-TW" altLang="en-US" sz="2400" dirty="0" smtClean="0">
                <a:ea typeface="和平細仿宋" pitchFamily="1" charset="-120"/>
              </a:rPr>
              <a:t>背景用溫和的米色襯托出紅色的領帶</a:t>
            </a:r>
            <a:endParaRPr lang="zh-TW" altLang="en-US" dirty="0"/>
          </a:p>
        </p:txBody>
      </p:sp>
      <p:pic>
        <p:nvPicPr>
          <p:cNvPr id="5122" name="Picture 2" descr="C:\Users\user\Documents\海報\0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248472" cy="644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577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4400" dirty="0" smtClean="0"/>
              <a:t>VIVA</a:t>
            </a:r>
            <a:r>
              <a:rPr lang="zh-TW" altLang="en-US" sz="4400" dirty="0" smtClean="0"/>
              <a:t>草圖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64008" indent="0">
              <a:buNone/>
            </a:pPr>
            <a:r>
              <a:rPr lang="zh-TW" altLang="en-US" dirty="0" smtClean="0"/>
              <a:t>設計理念</a:t>
            </a:r>
            <a:r>
              <a:rPr lang="en-US" altLang="zh-TW" dirty="0" smtClean="0"/>
              <a:t>:</a:t>
            </a:r>
          </a:p>
          <a:p>
            <a:pPr marL="64008" indent="0">
              <a:buNone/>
            </a:pPr>
            <a:r>
              <a:rPr lang="zh-TW" altLang="en-US" dirty="0" smtClean="0"/>
              <a:t>以簡單的幾何方式拼出</a:t>
            </a:r>
            <a:r>
              <a:rPr lang="en-US" altLang="zh-TW" dirty="0" smtClean="0"/>
              <a:t>VIVA</a:t>
            </a:r>
            <a:r>
              <a:rPr lang="zh-TW" altLang="en-US" sz="2800" dirty="0" smtClean="0">
                <a:ea typeface="和平細仿宋" pitchFamily="1" charset="-120"/>
              </a:rPr>
              <a:t> ，顏色採用繽紛的色彩，背景大概是黃色或黑色之類的</a:t>
            </a:r>
            <a:endParaRPr lang="zh-TW" altLang="en-US" dirty="0"/>
          </a:p>
        </p:txBody>
      </p:sp>
      <p:pic>
        <p:nvPicPr>
          <p:cNvPr id="6146" name="Picture 2" descr="C:\Users\user\Documents\海報\962915_810127769031241_197784826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4139952" cy="413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805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flipV="1">
            <a:off x="457200" y="116632"/>
            <a:ext cx="8229600" cy="150862"/>
          </a:xfrm>
        </p:spPr>
        <p:txBody>
          <a:bodyPr>
            <a:normAutofit fontScale="90000"/>
          </a:bodyPr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764705"/>
            <a:ext cx="4038600" cy="5483696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908721"/>
            <a:ext cx="4038600" cy="5339680"/>
          </a:xfrm>
        </p:spPr>
        <p:txBody>
          <a:bodyPr/>
          <a:lstStyle/>
          <a:p>
            <a:pPr marL="64008" indent="0">
              <a:buNone/>
            </a:pPr>
            <a:r>
              <a:rPr lang="zh-TW" altLang="en-US" sz="2800" dirty="0" smtClean="0">
                <a:ea typeface="和平細仿宋" pitchFamily="1" charset="-120"/>
              </a:rPr>
              <a:t>設計理念</a:t>
            </a:r>
            <a:r>
              <a:rPr lang="en-US" altLang="zh-TW" sz="2800" dirty="0" smtClean="0">
                <a:ea typeface="和平細仿宋" pitchFamily="1" charset="-120"/>
              </a:rPr>
              <a:t>:</a:t>
            </a:r>
          </a:p>
          <a:p>
            <a:pPr marL="64008" indent="0">
              <a:buNone/>
            </a:pPr>
            <a:r>
              <a:rPr lang="zh-TW" altLang="en-US" sz="2800" dirty="0">
                <a:ea typeface="和平細仿宋" pitchFamily="1" charset="-120"/>
              </a:rPr>
              <a:t>一個</a:t>
            </a:r>
            <a:r>
              <a:rPr lang="en-US" altLang="zh-TW" sz="2800" dirty="0">
                <a:ea typeface="和平細仿宋" pitchFamily="1" charset="-120"/>
              </a:rPr>
              <a:t>YA</a:t>
            </a:r>
            <a:r>
              <a:rPr lang="zh-TW" altLang="en-US" sz="2800" dirty="0">
                <a:ea typeface="和平細仿宋" pitchFamily="1" charset="-120"/>
              </a:rPr>
              <a:t>的</a:t>
            </a:r>
            <a:r>
              <a:rPr lang="zh-TW" altLang="en-US" sz="2800" dirty="0" smtClean="0">
                <a:ea typeface="和平細仿宋" pitchFamily="1" charset="-120"/>
              </a:rPr>
              <a:t>手勢，裡面有好多的</a:t>
            </a:r>
            <a:r>
              <a:rPr lang="en-US" altLang="zh-TW" sz="2800" dirty="0" smtClean="0">
                <a:ea typeface="和平細仿宋" pitchFamily="1" charset="-120"/>
              </a:rPr>
              <a:t>VIVA~</a:t>
            </a:r>
            <a:r>
              <a:rPr lang="zh-TW" altLang="en-US" sz="2800" dirty="0" smtClean="0">
                <a:ea typeface="和平細仿宋" pitchFamily="1" charset="-120"/>
              </a:rPr>
              <a:t>顏色會用繽紛的色彩</a:t>
            </a:r>
            <a:endParaRPr lang="zh-TW" altLang="en-US" dirty="0"/>
          </a:p>
        </p:txBody>
      </p:sp>
      <p:pic>
        <p:nvPicPr>
          <p:cNvPr id="7170" name="Picture 2" descr="C:\Users\user\Documents\海報\10717657_810126925697992_56896316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4248471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256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flipV="1">
            <a:off x="457200" y="221775"/>
            <a:ext cx="8229600" cy="45719"/>
          </a:xfrm>
        </p:spPr>
        <p:txBody>
          <a:bodyPr>
            <a:normAutofit fontScale="90000"/>
          </a:bodyPr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908721"/>
            <a:ext cx="4038600" cy="5339680"/>
          </a:xfrm>
        </p:spPr>
        <p:txBody>
          <a:bodyPr/>
          <a:lstStyle/>
          <a:p>
            <a:pPr marL="64008" indent="0">
              <a:buNone/>
            </a:pPr>
            <a:endParaRPr lang="en-US" altLang="zh-TW" dirty="0" smtClean="0"/>
          </a:p>
          <a:p>
            <a:pPr marL="64008" indent="0">
              <a:buNone/>
            </a:pPr>
            <a:endParaRPr lang="en-US" altLang="zh-TW" dirty="0"/>
          </a:p>
          <a:p>
            <a:pPr marL="64008" indent="0">
              <a:buNone/>
            </a:pPr>
            <a:r>
              <a:rPr lang="zh-TW" altLang="en-US" dirty="0" smtClean="0"/>
              <a:t>設計理念</a:t>
            </a:r>
            <a:r>
              <a:rPr lang="en-US" altLang="zh-TW" dirty="0" smtClean="0"/>
              <a:t>:</a:t>
            </a:r>
          </a:p>
          <a:p>
            <a:pPr marL="64008" indent="0">
              <a:buNone/>
            </a:pPr>
            <a:r>
              <a:rPr lang="zh-TW" altLang="en-US" dirty="0"/>
              <a:t>簡單的幾何方式拼出</a:t>
            </a:r>
            <a:r>
              <a:rPr lang="en-US" altLang="zh-TW" dirty="0" smtClean="0"/>
              <a:t>VIVA</a:t>
            </a:r>
          </a:p>
        </p:txBody>
      </p:sp>
      <p:pic>
        <p:nvPicPr>
          <p:cNvPr id="8194" name="Picture 2" descr="C:\Users\user\Documents\海報\10714871_810126085698076_25702669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3888431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64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flipV="1">
            <a:off x="457200" y="116632"/>
            <a:ext cx="8229600" cy="150862"/>
          </a:xfrm>
        </p:spPr>
        <p:txBody>
          <a:bodyPr>
            <a:normAutofit fontScale="90000"/>
          </a:bodyPr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764705"/>
            <a:ext cx="4038600" cy="5483696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052737"/>
            <a:ext cx="4038600" cy="5195664"/>
          </a:xfrm>
        </p:spPr>
        <p:txBody>
          <a:bodyPr/>
          <a:lstStyle/>
          <a:p>
            <a:pPr marL="64008" indent="0">
              <a:buNone/>
            </a:pPr>
            <a:r>
              <a:rPr lang="zh-TW" altLang="en-US" dirty="0" smtClean="0"/>
              <a:t>設計理念</a:t>
            </a:r>
            <a:r>
              <a:rPr lang="en-US" altLang="zh-TW" dirty="0" smtClean="0"/>
              <a:t>:</a:t>
            </a:r>
          </a:p>
          <a:p>
            <a:pPr marL="64008" indent="0">
              <a:buNone/>
            </a:pPr>
            <a:r>
              <a:rPr lang="zh-TW" altLang="en-US" dirty="0" smtClean="0"/>
              <a:t>用很多個小人拼出</a:t>
            </a:r>
            <a:r>
              <a:rPr lang="en-US" altLang="zh-TW" dirty="0" smtClean="0"/>
              <a:t>VIVA</a:t>
            </a:r>
          </a:p>
          <a:p>
            <a:pPr marL="64008" indent="0">
              <a:buNone/>
            </a:pPr>
            <a:r>
              <a:rPr lang="zh-TW" altLang="en-US" dirty="0" smtClean="0"/>
              <a:t>後面是繽紛的噴灑做底襯</a:t>
            </a:r>
            <a:endParaRPr lang="zh-TW" altLang="en-US" dirty="0"/>
          </a:p>
        </p:txBody>
      </p:sp>
      <p:pic>
        <p:nvPicPr>
          <p:cNvPr id="9218" name="Picture 2" descr="C:\Users\user\Documents\海報\10719491_810134739030544_122522194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4752628" cy="475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699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67494"/>
          </a:xfrm>
        </p:spPr>
        <p:txBody>
          <a:bodyPr>
            <a:normAutofit fontScale="90000"/>
          </a:bodyPr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908721"/>
            <a:ext cx="4038600" cy="5339680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40769"/>
            <a:ext cx="4038600" cy="4907632"/>
          </a:xfrm>
        </p:spPr>
        <p:txBody>
          <a:bodyPr/>
          <a:lstStyle/>
          <a:p>
            <a:pPr marL="64008" indent="0">
              <a:buNone/>
            </a:pPr>
            <a:r>
              <a:rPr lang="en-US" altLang="zh-TW" dirty="0" smtClean="0"/>
              <a:t>VIVA</a:t>
            </a:r>
            <a:r>
              <a:rPr lang="zh-TW" altLang="en-US" dirty="0" smtClean="0"/>
              <a:t>的</a:t>
            </a:r>
            <a:r>
              <a:rPr lang="en-US" altLang="zh-TW" dirty="0" smtClean="0"/>
              <a:t>A</a:t>
            </a:r>
            <a:r>
              <a:rPr lang="zh-TW" altLang="en-US" dirty="0" smtClean="0"/>
              <a:t>的口是嘴巴</a:t>
            </a:r>
            <a:endParaRPr lang="en-US" altLang="zh-TW" dirty="0" smtClean="0"/>
          </a:p>
          <a:p>
            <a:pPr marL="64008" indent="0">
              <a:buNone/>
            </a:pPr>
            <a:r>
              <a:rPr lang="zh-TW" altLang="en-US" dirty="0" smtClean="0"/>
              <a:t>然後噴出許多的顏色</a:t>
            </a:r>
            <a:endParaRPr lang="zh-TW" altLang="en-US" dirty="0"/>
          </a:p>
        </p:txBody>
      </p:sp>
      <p:pic>
        <p:nvPicPr>
          <p:cNvPr id="10242" name="Picture 2" descr="C:\Users\user\Documents\海報\10711223_810136192363732_68210677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4248471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1702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神韻">
  <a:themeElements>
    <a:clrScheme name="神韻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神韻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神韻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209</TotalTime>
  <Words>384</Words>
  <Application>Microsoft Office PowerPoint</Application>
  <PresentationFormat>如螢幕大小 (4:3)</PresentationFormat>
  <Paragraphs>56</Paragraphs>
  <Slides>11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2" baseType="lpstr">
      <vt:lpstr>神韻</vt:lpstr>
      <vt:lpstr>競賽得獎海報分析</vt:lpstr>
      <vt:lpstr>海報分析</vt:lpstr>
      <vt:lpstr>PowerPoint 簡報</vt:lpstr>
      <vt:lpstr>PowerPoint 簡報</vt:lpstr>
      <vt:lpstr>PowerPoint 簡報</vt:lpstr>
      <vt:lpstr>PowerPoint 簡報</vt:lpstr>
      <vt:lpstr>VIVA草圖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光影-攝影作業       視傳1A 葉書羽1025445079</dc:title>
  <dc:creator>user</dc:creator>
  <cp:lastModifiedBy>user</cp:lastModifiedBy>
  <cp:revision>19</cp:revision>
  <dcterms:created xsi:type="dcterms:W3CDTF">2013-12-25T13:29:24Z</dcterms:created>
  <dcterms:modified xsi:type="dcterms:W3CDTF">2014-09-28T17:55:38Z</dcterms:modified>
</cp:coreProperties>
</file>