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21F4-A7C9-4558-9DFC-D2C36939CAAE}" type="datetimeFigureOut">
              <a:rPr lang="zh-TW" altLang="en-US" smtClean="0"/>
              <a:pPr/>
              <a:t>2015/10/12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E374-A630-416A-B298-6C7426F634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海報主題：捐血救人 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ndy\Desktop\作業\捐血\Scan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261154" cy="319221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644008" y="980728"/>
            <a:ext cx="3851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Adobe 楷体 Std R" pitchFamily="18" charset="-128"/>
                <a:ea typeface="Adobe 楷体 Std R" pitchFamily="18" charset="-128"/>
              </a:rPr>
              <a:t>       這個海報主要是以紅色為底，是為了象徵血液用血型排成字，上面的捐血帶的血滴，是要告訴人們每滴血都能幫助需要幫助的人，另一頭的愛心象徵，需要血的人得到了幫助，因此捐血者的心被受捐血者感謝之心，而把心中的愛填滿。</a:t>
            </a:r>
            <a:endParaRPr lang="en-US" altLang="zh-TW" sz="2800" dirty="0" smtClean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圖片 3" descr="捐血救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2122129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494116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        用「捐血救人」這四個字變成容器，之所以沒有把容器填滿是因為，需要血的人很多，需要由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許多願意捐血的人來填滿，背景的重天而降的血型是陸陸續續重四面八方捐血的人</a:t>
            </a:r>
            <a:endParaRPr lang="zh-TW" altLang="en-US" sz="24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6" name="內容版面配置區 3" descr="Sca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92696"/>
            <a:ext cx="5688632" cy="39865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can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509683" y="1237875"/>
            <a:ext cx="6400836" cy="4302366"/>
          </a:xfrm>
        </p:spPr>
      </p:pic>
      <p:sp>
        <p:nvSpPr>
          <p:cNvPr id="5" name="文字方塊 4"/>
          <p:cNvSpPr txBox="1"/>
          <p:nvPr/>
        </p:nvSpPr>
        <p:spPr>
          <a:xfrm>
            <a:off x="5364088" y="1268760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         許多人因為缺血，而面臨生命的危險，所以需要血的幫助；對於被救的人而言，救他的東西就是是他的英雄，所以我便將血以英雄的形象來呈現；讓它來拯救世界。</a:t>
            </a:r>
            <a:endParaRPr lang="zh-TW" altLang="en-US" sz="28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can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0788" y="1501499"/>
            <a:ext cx="5616624" cy="3999017"/>
          </a:xfrm>
        </p:spPr>
      </p:pic>
      <p:sp>
        <p:nvSpPr>
          <p:cNvPr id="5" name="文字方塊 4"/>
          <p:cNvSpPr txBox="1"/>
          <p:nvPr/>
        </p:nvSpPr>
        <p:spPr>
          <a:xfrm>
            <a:off x="5652120" y="908720"/>
            <a:ext cx="29523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 </a:t>
            </a:r>
            <a:r>
              <a:rPr lang="zh-TW" altLang="en-US" sz="2800" dirty="0" smtClean="0">
                <a:latin typeface="Adobe 楷体 Std R" pitchFamily="18" charset="-128"/>
                <a:ea typeface="Adobe 楷体 Std R" pitchFamily="18" charset="-128"/>
              </a:rPr>
              <a:t>      因為，捐血救人只有一個人是辦不到的所以需要，集結每個人的血不斷的累積，將空缺的愛心填滿</a:t>
            </a:r>
            <a:r>
              <a:rPr lang="en-US" altLang="zh-TW" sz="2800" dirty="0" smtClean="0">
                <a:latin typeface="Adobe 楷体 Std R" pitchFamily="18" charset="-128"/>
                <a:ea typeface="Adobe 楷体 Std R" pitchFamily="18" charset="-128"/>
              </a:rPr>
              <a:t>!</a:t>
            </a:r>
            <a:r>
              <a:rPr lang="zh-TW" altLang="en-US" sz="2800" dirty="0" smtClean="0">
                <a:latin typeface="Adobe 楷体 Std R" pitchFamily="18" charset="-128"/>
                <a:ea typeface="Adobe 楷体 Std R" pitchFamily="18" charset="-128"/>
              </a:rPr>
              <a:t>來幫助需要血的人們</a:t>
            </a:r>
            <a:r>
              <a:rPr lang="en-US" altLang="zh-TW" sz="2800" dirty="0" smtClean="0">
                <a:latin typeface="Adobe 楷体 Std R" pitchFamily="18" charset="-128"/>
                <a:ea typeface="Adobe 楷体 Std R" pitchFamily="18" charset="-128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can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74093" y="1006227"/>
            <a:ext cx="3384375" cy="2325265"/>
          </a:xfrm>
        </p:spPr>
      </p:pic>
      <p:sp>
        <p:nvSpPr>
          <p:cNvPr id="5" name="文字方塊 4"/>
          <p:cNvSpPr txBox="1"/>
          <p:nvPr/>
        </p:nvSpPr>
        <p:spPr>
          <a:xfrm>
            <a:off x="4788024" y="764704"/>
            <a:ext cx="33538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       因為缺血的人，不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僅僅只是本國人而已，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世界各地，有不少人因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為缺血而失去了生命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!</a:t>
            </a:r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所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以我覺得捐血不單單只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是捐給本國人而已，而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是可以捐給全世界；然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而地球因為人們的捐血</a:t>
            </a:r>
            <a:endParaRPr lang="en-US" altLang="zh-TW" sz="2400" dirty="0" smtClean="0">
              <a:latin typeface="Adobe 楷体 Std R" pitchFamily="18" charset="-128"/>
              <a:ea typeface="Adobe 楷体 Std R" pitchFamily="18" charset="-128"/>
            </a:endParaRPr>
          </a:p>
          <a:p>
            <a:r>
              <a:rPr lang="zh-TW" altLang="en-US" sz="2400" dirty="0" smtClean="0">
                <a:latin typeface="Adobe 楷体 Std R" pitchFamily="18" charset="-128"/>
                <a:ea typeface="Adobe 楷体 Std R" pitchFamily="18" charset="-128"/>
              </a:rPr>
              <a:t>而彼此聯繫了起來</a:t>
            </a:r>
            <a:r>
              <a:rPr lang="en-US" altLang="zh-TW" sz="2400" dirty="0" smtClean="0">
                <a:latin typeface="Adobe 楷体 Std R" pitchFamily="18" charset="-128"/>
                <a:ea typeface="Adobe 楷体 Std R" pitchFamily="18" charset="-128"/>
              </a:rPr>
              <a:t>!</a:t>
            </a:r>
          </a:p>
        </p:txBody>
      </p:sp>
      <p:pic>
        <p:nvPicPr>
          <p:cNvPr id="6" name="圖片 5" descr="未命名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1894931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can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37644" y="822596"/>
            <a:ext cx="3428152" cy="2304256"/>
          </a:xfrm>
        </p:spPr>
      </p:pic>
      <p:sp>
        <p:nvSpPr>
          <p:cNvPr id="5" name="文字方塊 4"/>
          <p:cNvSpPr txBox="1"/>
          <p:nvPr/>
        </p:nvSpPr>
        <p:spPr>
          <a:xfrm>
            <a:off x="5148064" y="1196752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      缺血的人因為被捐血，生命得以延續下去，所以我用血管排成了愛心，</a:t>
            </a:r>
            <a:endParaRPr lang="en-US" altLang="zh-TW" sz="2800" dirty="0" smtClean="0"/>
          </a:p>
          <a:p>
            <a:r>
              <a:rPr lang="zh-TW" altLang="en-US" sz="2800" dirty="0" smtClean="0"/>
              <a:t>來象徵，生命的延續。而可以源源不絕。</a:t>
            </a:r>
            <a:endParaRPr lang="zh-TW" altLang="en-US" sz="2800" dirty="0"/>
          </a:p>
        </p:txBody>
      </p:sp>
      <p:pic>
        <p:nvPicPr>
          <p:cNvPr id="6" name="圖片 5" descr="2015-10-12 17.57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9536" y="4289096"/>
            <a:ext cx="294432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920880" cy="309634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相關詞彙：捐血救人、用血液救世界、</a:t>
            </a:r>
            <a: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  <a:t/>
            </a:r>
            <a:b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</a:b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                  用血連接全世界、用血把愛 </a:t>
            </a:r>
            <a: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  <a:t/>
            </a:r>
            <a:b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</a:b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                 填滿、讓生命延續下  </a:t>
            </a:r>
            <a: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  <a:t/>
            </a:r>
            <a:b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</a:b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                     去</a:t>
            </a:r>
            <a:r>
              <a:rPr lang="en-US" altLang="zh-TW" sz="3600" dirty="0" smtClean="0">
                <a:latin typeface="Adobe 楷体 Std R" pitchFamily="18" charset="-128"/>
                <a:ea typeface="Adobe 楷体 Std R" pitchFamily="18" charset="-128"/>
              </a:rPr>
              <a:t>!500cc</a:t>
            </a:r>
            <a:r>
              <a:rPr lang="zh-TW" altLang="en-US" sz="3600" dirty="0" smtClean="0">
                <a:latin typeface="Adobe 楷体 Std R" pitchFamily="18" charset="-128"/>
                <a:ea typeface="Adobe 楷体 Std R" pitchFamily="18" charset="-128"/>
              </a:rPr>
              <a:t>的約定，只差你一塊</a:t>
            </a:r>
            <a:endParaRPr lang="zh-TW" altLang="en-US" sz="3600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相關設計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y\Desktop\作業\捐血\Bp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529125" cy="640871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876256" y="60932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台灣血液基金會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ndy\Desktop\作業\捐血\Imag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328592" cy="6518155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084168" y="6093296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紐藝山設計工作室</a:t>
            </a:r>
            <a:r>
              <a:rPr lang="en-US" altLang="zh-TW" dirty="0" smtClean="0"/>
              <a:t>-</a:t>
            </a:r>
            <a:r>
              <a:rPr lang="zh-TW" altLang="en-US" dirty="0" smtClean="0"/>
              <a:t>黑秀網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ndy\Desktop\作業\捐血\捐血救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17968" cy="643609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804248" y="59492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河北省血液中心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ndy\Desktop\作業\捐血\捐血救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08512" cy="6592587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7020272" y="60932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世界獻血日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ndy\Desktop\作業\捐血\螢幕截圖 2015-10-01 19.38.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653822" cy="6222673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588224" y="60119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台中捐血中心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草圖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357</Words>
  <Application>Microsoft Office PowerPoint</Application>
  <PresentationFormat>如螢幕大小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海報主題：捐血救人 </vt:lpstr>
      <vt:lpstr>相關詞彙：捐血救人、用血液救世界、                   用血連接全世界、用血把愛                   填滿、讓生命延續下                        去!500cc的約定，只差你一塊</vt:lpstr>
      <vt:lpstr>相關設計</vt:lpstr>
      <vt:lpstr>投影片 4</vt:lpstr>
      <vt:lpstr>投影片 5</vt:lpstr>
      <vt:lpstr>投影片 6</vt:lpstr>
      <vt:lpstr>投影片 7</vt:lpstr>
      <vt:lpstr>投影片 8</vt:lpstr>
      <vt:lpstr>草圖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海報主題： </dc:title>
  <dc:creator>candy hu</dc:creator>
  <cp:lastModifiedBy>candy hu</cp:lastModifiedBy>
  <cp:revision>20</cp:revision>
  <dcterms:created xsi:type="dcterms:W3CDTF">2015-10-01T12:25:50Z</dcterms:created>
  <dcterms:modified xsi:type="dcterms:W3CDTF">2015-10-12T11:02:48Z</dcterms:modified>
</cp:coreProperties>
</file>