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銷售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喜歡到戶外走走嗎</c:v>
                </c:pt>
                <c:pt idx="1">
                  <c:v>常常和朋友一起到郊外去踏青</c:v>
                </c:pt>
                <c:pt idx="2">
                  <c:v>要和朋友出門前會先蒐集資料</c:v>
                </c:pt>
                <c:pt idx="3">
                  <c:v>只要電視上有好玩的地方或好吃的東西就會想要去</c:v>
                </c:pt>
                <c:pt idx="4">
                  <c:v>喜歡跟朋友去喝下午茶</c:v>
                </c:pt>
                <c:pt idx="5">
                  <c:v>去了一個很好玩的地方會想和朋友分享</c:v>
                </c:pt>
                <c:pt idx="6">
                  <c:v>喜歡一個人旅行</c:v>
                </c:pt>
                <c:pt idx="7">
                  <c:v>這是深刻的回憶當然要記下</c:v>
                </c:pt>
                <c:pt idx="8">
                  <c:v>想要環遊世界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9</c:v>
                </c:pt>
                <c:pt idx="6">
                  <c:v>2</c:v>
                </c:pt>
                <c:pt idx="7">
                  <c:v>9</c:v>
                </c:pt>
                <c:pt idx="8">
                  <c:v>9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7318290074851761"/>
          <c:y val="0.15211878665380166"/>
          <c:w val="0.31755783999222331"/>
          <c:h val="0.8478812133461987"/>
        </c:manualLayout>
      </c:layout>
    </c:legend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B8A4-8C56-452C-9B1C-B3A47ADE66D8}" type="datetimeFigureOut">
              <a:rPr lang="zh-TW" altLang="en-US" smtClean="0"/>
              <a:pPr/>
              <a:t>2011/10/31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D6F60-A497-408E-AF3A-C1BE9429F1B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C00000"/>
                </a:solidFill>
              </a:rPr>
              <a:t>休閒</a:t>
            </a:r>
            <a:r>
              <a:rPr lang="zh-TW" altLang="en-US" dirty="0" smtClean="0">
                <a:solidFill>
                  <a:srgbClr val="C00000"/>
                </a:solidFill>
              </a:rPr>
              <a:t>娛樂</a:t>
            </a:r>
            <a:r>
              <a:rPr lang="en-US" altLang="zh-TW" dirty="0" smtClean="0">
                <a:solidFill>
                  <a:srgbClr val="C00000"/>
                </a:solidFill>
              </a:rPr>
              <a:t/>
            </a:r>
            <a:br>
              <a:rPr lang="en-US" altLang="zh-TW" dirty="0" smtClean="0">
                <a:solidFill>
                  <a:srgbClr val="C00000"/>
                </a:solidFill>
              </a:rPr>
            </a:br>
            <a:r>
              <a:rPr lang="zh-TW" altLang="en-US" dirty="0">
                <a:solidFill>
                  <a:srgbClr val="C00000"/>
                </a:solidFill>
              </a:rPr>
              <a:t>統計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視傳一</a:t>
            </a:r>
            <a:r>
              <a:rPr lang="en-US" altLang="zh-TW" dirty="0" smtClean="0"/>
              <a:t>B</a:t>
            </a:r>
          </a:p>
          <a:p>
            <a:r>
              <a:rPr lang="en-US" altLang="zh-TW" dirty="0" smtClean="0"/>
              <a:t>1005445095</a:t>
            </a:r>
          </a:p>
          <a:p>
            <a:r>
              <a:rPr lang="zh-TW" altLang="en-US" dirty="0"/>
              <a:t>游雅筑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282" y="92867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zh-TW" altLang="zh-TW" b="1" dirty="0">
                <a:solidFill>
                  <a:schemeClr val="bg1">
                    <a:lumMod val="50000"/>
                  </a:schemeClr>
                </a:solidFill>
              </a:rPr>
              <a:t>調查動機與目的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/>
              <a:t>    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>
              <a:solidFill>
                <a:schemeClr val="accent1">
                  <a:lumMod val="75000"/>
                </a:schemeClr>
              </a:solidFill>
              <a:latin typeface="GulimChe" pitchFamily="49" charset="-127"/>
              <a:ea typeface="GulimChe" pitchFamily="49" charset="-127"/>
            </a:endParaRPr>
          </a:p>
          <a:p>
            <a:pPr>
              <a:buNone/>
            </a:pPr>
            <a:r>
              <a:rPr lang="zh-TW" altLang="en-US" dirty="0" smtClean="0">
                <a:solidFill>
                  <a:schemeClr val="accent1">
                    <a:lumMod val="75000"/>
                  </a:schemeClr>
                </a:solidFill>
                <a:latin typeface="GulimChe" pitchFamily="49" charset="-127"/>
                <a:ea typeface="GulimChe" pitchFamily="49" charset="-127"/>
              </a:rPr>
              <a:t>  現在</a:t>
            </a:r>
            <a:r>
              <a:rPr lang="zh-TW" altLang="en-US" dirty="0" smtClean="0">
                <a:solidFill>
                  <a:schemeClr val="accent1">
                    <a:lumMod val="75000"/>
                  </a:schemeClr>
                </a:solidFill>
                <a:latin typeface="GulimChe" pitchFamily="49" charset="-127"/>
                <a:ea typeface="GulimChe" pitchFamily="49" charset="-127"/>
              </a:rPr>
              <a:t>去的每</a:t>
            </a:r>
            <a:r>
              <a:rPr lang="zh-TW" altLang="en-US" dirty="0" smtClean="0">
                <a:solidFill>
                  <a:schemeClr val="accent1">
                    <a:lumMod val="75000"/>
                  </a:schemeClr>
                </a:solidFill>
                <a:latin typeface="GulimChe" pitchFamily="49" charset="-127"/>
                <a:ea typeface="GulimChe" pitchFamily="49" charset="-127"/>
              </a:rPr>
              <a:t>一個地方到處都是人擠人，但是也有很多人都窩在家裡玩電腦、看電視、看小說，所以很想知道大部分的人現在比較喜歡做什麼，喜歡去哪裡。</a:t>
            </a:r>
            <a:endParaRPr lang="zh-TW" altLang="en-US" dirty="0">
              <a:solidFill>
                <a:schemeClr val="accent1">
                  <a:lumMod val="75000"/>
                </a:schemeClr>
              </a:solidFill>
              <a:latin typeface="GulimChe" pitchFamily="49" charset="-127"/>
              <a:ea typeface="GulimChe" pitchFamily="49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457200" y="-1000156"/>
          <a:ext cx="8229600" cy="8215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42844" y="500042"/>
            <a:ext cx="233910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TW" altLang="zh-TW" sz="2800" b="1" dirty="0">
                <a:solidFill>
                  <a:schemeClr val="bg1">
                    <a:lumMod val="50000"/>
                  </a:schemeClr>
                </a:solidFill>
              </a:rPr>
              <a:t>主題背景分析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5747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b="1" dirty="0" smtClean="0">
                <a:solidFill>
                  <a:schemeClr val="bg1">
                    <a:lumMod val="50000"/>
                  </a:schemeClr>
                </a:solidFill>
              </a:rPr>
              <a:t>問卷</a:t>
            </a:r>
            <a:r>
              <a:rPr lang="zh-TW" altLang="zh-TW" b="1" dirty="0">
                <a:solidFill>
                  <a:schemeClr val="bg1">
                    <a:lumMod val="50000"/>
                  </a:schemeClr>
                </a:solidFill>
              </a:rPr>
              <a:t>分析</a:t>
            </a:r>
            <a:r>
              <a:rPr lang="zh-TW" altLang="zh-TW" dirty="0"/>
              <a:t/>
            </a:r>
            <a:br>
              <a:rPr lang="zh-TW" altLang="zh-TW" dirty="0"/>
            </a:br>
            <a:r>
              <a:rPr lang="zh-TW" altLang="zh-TW" dirty="0"/>
              <a:t/>
            </a:r>
            <a:br>
              <a:rPr lang="zh-TW" altLang="zh-TW" dirty="0"/>
            </a:br>
            <a:endParaRPr lang="zh-TW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229600" cy="257106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117983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喜歡到戶外走走嗎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常常和朋友一起到郊外去踏青嗎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要和朋友出門前會先蒐集資料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只要電視上有好玩的地方或好吃的東西就會想要去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喜歡跟朋友去喝下午茶嗎</a:t>
                      </a:r>
                      <a:endParaRPr lang="zh-TW" altLang="en-US" dirty="0"/>
                    </a:p>
                  </a:txBody>
                  <a:tcPr/>
                </a:tc>
              </a:tr>
              <a:tr h="69117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喜歡</a:t>
                      </a:r>
                      <a:r>
                        <a:rPr lang="en-US" altLang="zh-TW" dirty="0" smtClean="0"/>
                        <a:t>(9)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偶爾</a:t>
                      </a:r>
                      <a:r>
                        <a:rPr lang="en-US" altLang="zh-TW" dirty="0" smtClean="0"/>
                        <a:t>(5)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會</a:t>
                      </a:r>
                      <a:r>
                        <a:rPr lang="en-US" altLang="zh-TW" dirty="0" smtClean="0"/>
                        <a:t>(3)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對</a:t>
                      </a:r>
                      <a:r>
                        <a:rPr lang="en-US" altLang="zh-TW" dirty="0" smtClean="0"/>
                        <a:t>(5)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喜歡一個人</a:t>
                      </a:r>
                      <a:r>
                        <a:rPr lang="en-US" altLang="zh-TW" dirty="0" smtClean="0"/>
                        <a:t>(2)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69117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不喜歡</a:t>
                      </a:r>
                      <a:r>
                        <a:rPr lang="en-US" altLang="zh-TW" dirty="0" smtClean="0"/>
                        <a:t>(0)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常常</a:t>
                      </a:r>
                      <a:r>
                        <a:rPr lang="en-US" altLang="zh-TW" dirty="0" smtClean="0"/>
                        <a:t>(4)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不會</a:t>
                      </a:r>
                      <a:r>
                        <a:rPr lang="en-US" altLang="zh-TW" dirty="0" smtClean="0"/>
                        <a:t>(6)</a:t>
                      </a:r>
                    </a:p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不對</a:t>
                      </a:r>
                      <a:r>
                        <a:rPr lang="en-US" altLang="zh-TW" dirty="0" smtClean="0"/>
                        <a:t>(4)</a:t>
                      </a:r>
                    </a:p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超愛</a:t>
                      </a:r>
                      <a:r>
                        <a:rPr lang="en-US" altLang="zh-TW" dirty="0" smtClean="0"/>
                        <a:t>(3)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28596" y="4143380"/>
          <a:ext cx="8215370" cy="2530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3074"/>
                <a:gridCol w="1643074"/>
                <a:gridCol w="1643074"/>
                <a:gridCol w="1643074"/>
                <a:gridCol w="1643074"/>
              </a:tblGrid>
              <a:tr h="976320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去了一個很好玩的地方會想和朋友分享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喜歡一個人旅行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旅行的途中會隨手記下並拍照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想要環遊世界嗎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Questions or Comments</a:t>
                      </a:r>
                      <a:endParaRPr lang="zh-TW" altLang="en-US" dirty="0"/>
                    </a:p>
                  </a:txBody>
                  <a:tcPr/>
                </a:tc>
              </a:tr>
              <a:tr h="52387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會阿</a:t>
                      </a:r>
                      <a:r>
                        <a:rPr lang="en-US" altLang="zh-TW" dirty="0" smtClean="0"/>
                        <a:t>(9)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和朋友出去才好玩</a:t>
                      </a:r>
                      <a:r>
                        <a:rPr lang="en-US" altLang="zh-TW" dirty="0" smtClean="0"/>
                        <a:t>(6)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這是深刻的回憶當然要記下</a:t>
                      </a:r>
                      <a:r>
                        <a:rPr lang="en-US" altLang="zh-TW" dirty="0" smtClean="0"/>
                        <a:t>(9)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想</a:t>
                      </a:r>
                      <a:r>
                        <a:rPr lang="en-US" altLang="zh-TW" dirty="0" smtClean="0"/>
                        <a:t>(9)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619129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不會</a:t>
                      </a:r>
                      <a:r>
                        <a:rPr lang="en-US" altLang="zh-TW" dirty="0" smtClean="0"/>
                        <a:t>(0)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一個人比較自在</a:t>
                      </a:r>
                      <a:r>
                        <a:rPr lang="en-US" altLang="zh-TW" dirty="0" smtClean="0"/>
                        <a:t>(3)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記在腦海中</a:t>
                      </a:r>
                      <a:r>
                        <a:rPr lang="en-US" altLang="zh-TW" dirty="0" smtClean="0"/>
                        <a:t>(0)</a:t>
                      </a:r>
                    </a:p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環遊世界不是我的夢想</a:t>
                      </a:r>
                      <a:r>
                        <a:rPr lang="en-US" altLang="zh-TW" dirty="0" smtClean="0"/>
                        <a:t>(0)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zh-TW" altLang="zh-TW" b="1" dirty="0">
                <a:solidFill>
                  <a:schemeClr val="bg1">
                    <a:lumMod val="50000"/>
                  </a:schemeClr>
                </a:solidFill>
              </a:rPr>
              <a:t>結論與建議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大部分的人都喜歡出去外面走走</a:t>
            </a:r>
            <a:endParaRPr lang="en-US" altLang="zh-TW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和朋友出去錢也都會蒐集資料</a:t>
            </a:r>
            <a:endParaRPr lang="en-US" altLang="zh-TW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去了個很好玩的地方或是好吃的東西都會和朋友</a:t>
            </a:r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分享</a:t>
            </a:r>
            <a:endParaRPr lang="en-US" altLang="zh-TW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到了個漂亮的地方也不忘留下照片作紀念</a:t>
            </a:r>
            <a:endParaRPr lang="en-US" altLang="zh-TW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287</Words>
  <Application>Microsoft Office PowerPoint</Application>
  <PresentationFormat>如螢幕大小 (4:3)</PresentationFormat>
  <Paragraphs>44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休閒娛樂 統計</vt:lpstr>
      <vt:lpstr>調查動機與目的 </vt:lpstr>
      <vt:lpstr>投影片 3</vt:lpstr>
      <vt:lpstr> 問卷分析  </vt:lpstr>
      <vt:lpstr>結論與建議 </vt:lpstr>
    </vt:vector>
  </TitlesOfParts>
  <Company>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休閒娛樂 統計</dc:title>
  <dc:creator>User</dc:creator>
  <cp:lastModifiedBy>User</cp:lastModifiedBy>
  <cp:revision>12</cp:revision>
  <dcterms:created xsi:type="dcterms:W3CDTF">2011-10-30T15:23:58Z</dcterms:created>
  <dcterms:modified xsi:type="dcterms:W3CDTF">2011-10-31T14:50:35Z</dcterms:modified>
</cp:coreProperties>
</file>