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9" r:id="rId2"/>
    <p:sldId id="260" r:id="rId3"/>
    <p:sldId id="256" r:id="rId4"/>
    <p:sldId id="257" r:id="rId5"/>
    <p:sldId id="258" r:id="rId6"/>
    <p:sldId id="262" r:id="rId7"/>
    <p:sldId id="263" r:id="rId8"/>
    <p:sldId id="264" r:id="rId9"/>
    <p:sldId id="265" r:id="rId10"/>
    <p:sldId id="266" r:id="rId11"/>
    <p:sldId id="261" r:id="rId12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94" d="100"/>
          <a:sy n="94" d="100"/>
        </p:scale>
        <p:origin x="-47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圓角矩形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28" name="日期版面配置區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2014/1/5</a:t>
            </a:fld>
            <a:endParaRPr lang="zh-TW" altLang="en-US"/>
          </a:p>
        </p:txBody>
      </p:sp>
      <p:sp>
        <p:nvSpPr>
          <p:cNvPr id="17" name="頁尾版面配置區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29" name="投影片編號版面配置區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矩形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矩形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標題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2014/1/5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8" name="內容版面配置區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區段標題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圓角矩形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2014/1/5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矩形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矩形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2014/1/5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9" name="內容版面配置區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1" name="內容版面配置區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2014/1/5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11" name="內容版面配置區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3" name="內容版面配置區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2014/1/5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2014/1/5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圓角矩形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2014/1/5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11" name="內容版面配置區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2014/1/5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11" name="矩形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矩形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矩形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zh-TW" altLang="en-US" smtClean="0"/>
              <a:t>按一下圖示以新增圖片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2014/1/5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2014/1/5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圓角矩形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標題版面配置區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3" name="文字版面配置區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14" name="日期版面配置區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BEAD13-0566-4C6C-97E7-55F17F24B09F}" type="datetimeFigureOut">
              <a:rPr lang="zh-TW" altLang="en-US" smtClean="0"/>
              <a:pPr/>
              <a:t>2014/1/5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23" name="投影片編號版面配置區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4.wdp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視傳二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1015445168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馬于華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l"/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中國科技大學圖書資訊中心</a:t>
            </a:r>
            <a:r>
              <a:rPr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                   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指標導覽系統設計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40628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設計理念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zh-TW" dirty="0" smtClean="0">
                <a:latin typeface="+mj-ea"/>
                <a:ea typeface="+mj-ea"/>
              </a:rPr>
              <a:t>Logo</a:t>
            </a:r>
            <a:r>
              <a:rPr lang="zh-TW" altLang="en-US" dirty="0" smtClean="0">
                <a:latin typeface="+mj-ea"/>
                <a:ea typeface="+mj-ea"/>
              </a:rPr>
              <a:t>是用啟我大樓的外觀作簡化而形成的，以橘色系為主，是要表達圖書館是個活潑有趣的地方，把大家以前覺得呆板無趣的圖書館改造成一個大家都喜愛的地方。</a:t>
            </a:r>
            <a:endParaRPr lang="zh-TW" altLang="en-US" dirty="0"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指標設計草圖發想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0" name="內容版面配置區 9"/>
          <p:cNvPicPr>
            <a:picLocks noGrp="1" noChangeAspect="1"/>
          </p:cNvPicPr>
          <p:nvPr>
            <p:ph sz="quarter" idx="1"/>
          </p:nvPr>
        </p:nvPicPr>
        <p:blipFill rotWithShape="1">
          <a:blip r:embed="rId2" cstate="print">
            <a:grayscl/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5388"/>
          <a:stretch/>
        </p:blipFill>
        <p:spPr>
          <a:xfrm>
            <a:off x="1785918" y="1714488"/>
            <a:ext cx="5141184" cy="4431810"/>
          </a:xfrm>
        </p:spPr>
      </p:pic>
    </p:spTree>
    <p:extLst>
      <p:ext uri="{BB962C8B-B14F-4D97-AF65-F5344CB8AC3E}">
        <p14:creationId xmlns:p14="http://schemas.microsoft.com/office/powerpoint/2010/main" xmlns="" val="2065279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Logo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發想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sz="quarter" idx="1"/>
          </p:nvPr>
        </p:nvPicPr>
        <p:blipFill rotWithShape="1">
          <a:blip r:embed="rId2" cstate="print">
            <a:grayscl/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2396"/>
          <a:stretch/>
        </p:blipFill>
        <p:spPr>
          <a:xfrm>
            <a:off x="1785918" y="1468413"/>
            <a:ext cx="5285150" cy="4765701"/>
          </a:xfrm>
        </p:spPr>
      </p:pic>
    </p:spTree>
    <p:extLst>
      <p:ext uri="{BB962C8B-B14F-4D97-AF65-F5344CB8AC3E}">
        <p14:creationId xmlns:p14="http://schemas.microsoft.com/office/powerpoint/2010/main" xmlns="" val="3051189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導覽圖草稿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sz="quarter"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9097" b="19716"/>
          <a:stretch/>
        </p:blipFill>
        <p:spPr>
          <a:xfrm>
            <a:off x="611560" y="2464526"/>
            <a:ext cx="3394472" cy="2769325"/>
          </a:xfrm>
        </p:spPr>
      </p:pic>
      <p:pic>
        <p:nvPicPr>
          <p:cNvPr id="1026" name="Picture 2" descr="F:\大二上學期上課資料\視覺傳達設計\發想\20140105_185720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8547" b="22122"/>
          <a:stretch/>
        </p:blipFill>
        <p:spPr bwMode="auto">
          <a:xfrm>
            <a:off x="4499992" y="2464526"/>
            <a:ext cx="3379558" cy="2673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64143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LOGO</a:t>
            </a:r>
            <a:endParaRPr lang="zh-TW" alt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1785926"/>
            <a:ext cx="3429000" cy="286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71934" y="1857364"/>
            <a:ext cx="4629150" cy="288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5786" y="5500702"/>
            <a:ext cx="7617940" cy="814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指標設計</a:t>
            </a:r>
            <a:endParaRPr lang="zh-TW" alt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14347" y="1785926"/>
            <a:ext cx="7863675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2071678"/>
            <a:ext cx="8075070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導覽圖</a:t>
            </a:r>
            <a:endParaRPr lang="zh-TW" alt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14400" y="2138268"/>
            <a:ext cx="7772400" cy="3191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周邊商品</a:t>
            </a:r>
            <a:endParaRPr lang="zh-TW" altLang="en-US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14400" y="1895239"/>
            <a:ext cx="7772400" cy="3677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製作心得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zh-TW" altLang="en-US" dirty="0" smtClean="0">
                <a:latin typeface="+mj-ea"/>
                <a:ea typeface="+mj-ea"/>
              </a:rPr>
              <a:t>這次感覺自己沒有很認真的在這次的作業上面，但是最後做出來的結果覺得還可以，但是覺得自己按照老師的進度，就不會趕在最後了，搞到最後變成很多期末作業都積在一起，每樣都做不好，下學期也有同樣的課程，希望可以認真的把下一次的做好</a:t>
            </a:r>
            <a:r>
              <a:rPr lang="zh-TW" altLang="en-US" dirty="0" smtClean="0"/>
              <a:t>。</a:t>
            </a:r>
            <a:endParaRPr lang="zh-TW" alt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公正">
  <a:themeElements>
    <a:clrScheme name="公正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公正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公正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16</TotalTime>
  <Words>158</Words>
  <Application>Microsoft Office PowerPoint</Application>
  <PresentationFormat>如螢幕大小 (4:3)</PresentationFormat>
  <Paragraphs>13</Paragraphs>
  <Slides>11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11</vt:i4>
      </vt:variant>
    </vt:vector>
  </HeadingPairs>
  <TitlesOfParts>
    <vt:vector size="12" baseType="lpstr">
      <vt:lpstr>公正</vt:lpstr>
      <vt:lpstr>中國科技大學圖書資訊中心                                指標導覽系統設計</vt:lpstr>
      <vt:lpstr>設計理念</vt:lpstr>
      <vt:lpstr>指標設計草圖發想</vt:lpstr>
      <vt:lpstr>Logo發想</vt:lpstr>
      <vt:lpstr>導覽圖草稿</vt:lpstr>
      <vt:lpstr>LOGO</vt:lpstr>
      <vt:lpstr>指標設計</vt:lpstr>
      <vt:lpstr>投影片 8</vt:lpstr>
      <vt:lpstr>導覽圖</vt:lpstr>
      <vt:lpstr>周邊商品</vt:lpstr>
      <vt:lpstr>製作心得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發想草圖</dc:title>
  <dc:creator>user</dc:creator>
  <cp:lastModifiedBy>OEM</cp:lastModifiedBy>
  <cp:revision>4</cp:revision>
  <dcterms:created xsi:type="dcterms:W3CDTF">2014-01-05T11:24:34Z</dcterms:created>
  <dcterms:modified xsi:type="dcterms:W3CDTF">2014-01-05T14:39:20Z</dcterms:modified>
</cp:coreProperties>
</file>