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9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349B79C-47D5-453B-A2CF-74BAB2728653}" type="datetimeFigureOut">
              <a:rPr lang="zh-TW" altLang="en-US" smtClean="0"/>
              <a:t>2014/9/18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557CDC1-3098-48F2-A4D3-0DD0B60DAB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37524" y="3248036"/>
            <a:ext cx="7406640" cy="1752600"/>
          </a:xfrm>
        </p:spPr>
        <p:txBody>
          <a:bodyPr/>
          <a:lstStyle/>
          <a:p>
            <a:r>
              <a:rPr lang="en-US" altLang="zh-TW" dirty="0" smtClean="0">
                <a:latin typeface="Adobe 繁黑體 Std B" pitchFamily="34" charset="-120"/>
                <a:ea typeface="Adobe 繁黑體 Std B" pitchFamily="34" charset="-120"/>
              </a:rPr>
              <a:t>1025445025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視傳</a:t>
            </a:r>
            <a:r>
              <a:rPr lang="en-US" altLang="zh-TW" dirty="0" smtClean="0">
                <a:latin typeface="Adobe 繁黑體 Std B" pitchFamily="34" charset="-120"/>
                <a:ea typeface="Adobe 繁黑體 Std B" pitchFamily="34" charset="-120"/>
              </a:rPr>
              <a:t>2A</a:t>
            </a:r>
            <a:r>
              <a:rPr lang="zh-TW" altLang="en-US" dirty="0" smtClean="0">
                <a:latin typeface="Adobe 繁黑體 Std B" pitchFamily="34" charset="-120"/>
                <a:ea typeface="Adobe 繁黑體 Std B" pitchFamily="34" charset="-120"/>
              </a:rPr>
              <a:t>許函郁</a:t>
            </a:r>
            <a:endParaRPr lang="zh-TW" altLang="en-US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2880400" y="2247904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en-US" altLang="zh-TW" sz="7200" b="1" dirty="0" smtClean="0"/>
              <a:t>VIVA</a:t>
            </a:r>
            <a:r>
              <a:rPr lang="zh-TW" altLang="en-US" sz="7200" b="1" dirty="0" smtClean="0"/>
              <a:t>構想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57290" y="1285860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2400" dirty="0" smtClean="0"/>
              <a:t>1.</a:t>
            </a:r>
            <a:r>
              <a:rPr lang="zh-TW" altLang="en-US" sz="2400" dirty="0" smtClean="0"/>
              <a:t>請描述「</a:t>
            </a:r>
            <a:r>
              <a:rPr lang="en-US" altLang="zh-TW" sz="2400" dirty="0" smtClean="0"/>
              <a:t>Viva</a:t>
            </a:r>
            <a:r>
              <a:rPr lang="zh-TW" altLang="en-US" sz="2400" dirty="0" smtClean="0"/>
              <a:t>」給你的感覺，以 </a:t>
            </a:r>
            <a:r>
              <a:rPr lang="en-US" altLang="zh-TW" sz="2400" dirty="0" smtClean="0"/>
              <a:t>Viva Graphic</a:t>
            </a:r>
            <a:r>
              <a:rPr lang="zh-TW" altLang="en-US" sz="2400" dirty="0" smtClean="0"/>
              <a:t>為主題的海報，你想表現</a:t>
            </a:r>
            <a:r>
              <a:rPr lang="zh-TW" altLang="en-US" sz="2400" dirty="0" smtClean="0"/>
              <a:t>甚麼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或那些</a:t>
            </a:r>
            <a:r>
              <a:rPr lang="en-US" altLang="zh-TW" sz="2400" dirty="0" smtClean="0"/>
              <a:t>)</a:t>
            </a:r>
            <a:r>
              <a:rPr lang="zh-TW" altLang="en-US" sz="2400" dirty="0" smtClean="0"/>
              <a:t>主題</a:t>
            </a:r>
            <a:r>
              <a:rPr lang="en-US" altLang="zh-TW" sz="2400" dirty="0" smtClean="0"/>
              <a:t>?</a:t>
            </a:r>
            <a:r>
              <a:rPr lang="zh-TW" altLang="en-US" sz="2400" dirty="0" smtClean="0"/>
              <a:t>為什麼</a:t>
            </a:r>
            <a:r>
              <a:rPr lang="en-US" altLang="zh-TW" sz="2400" dirty="0" smtClean="0"/>
              <a:t>?</a:t>
            </a:r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en-US" altLang="zh-TW" sz="2400" dirty="0" smtClean="0"/>
              <a:t>A:</a:t>
            </a:r>
            <a:r>
              <a:rPr lang="zh-TW" altLang="en-US" sz="2400" dirty="0" smtClean="0"/>
              <a:t> 「</a:t>
            </a:r>
            <a:r>
              <a:rPr lang="en-US" altLang="zh-TW" sz="2400" dirty="0" smtClean="0"/>
              <a:t>Viva</a:t>
            </a:r>
            <a:r>
              <a:rPr lang="zh-TW" altLang="en-US" sz="2400" dirty="0" smtClean="0"/>
              <a:t>」代表萬歲歡呼的意思</a:t>
            </a:r>
            <a:r>
              <a:rPr lang="zh-TW" altLang="en-US" sz="2400" dirty="0" smtClean="0"/>
              <a:t>，色彩繽紛高</a:t>
            </a:r>
            <a:r>
              <a:rPr lang="zh-TW" altLang="en-US" sz="2400" dirty="0" smtClean="0"/>
              <a:t>彩度會感覺到歡樂感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>
              <a:buNone/>
            </a:pPr>
            <a:endParaRPr lang="en-US" altLang="zh-TW" sz="2400" dirty="0" smtClean="0"/>
          </a:p>
          <a:p>
            <a:pPr>
              <a:buNone/>
            </a:pPr>
            <a:r>
              <a:rPr lang="en-US" altLang="zh-TW" sz="2400" dirty="0" smtClean="0"/>
              <a:t>A:</a:t>
            </a:r>
            <a:r>
              <a:rPr lang="zh-TW" altLang="en-US" sz="2400" dirty="0" smtClean="0"/>
              <a:t>想以</a:t>
            </a:r>
            <a:r>
              <a:rPr lang="zh-TW" altLang="en-US" sz="2400" dirty="0" smtClean="0"/>
              <a:t>台灣獨有的特色來做出較於特別的感覺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 墨文房四寶</a:t>
            </a:r>
            <a:endParaRPr lang="en-US" altLang="zh-TW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728" y="121442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2400" dirty="0" smtClean="0"/>
              <a:t>2.</a:t>
            </a:r>
            <a:r>
              <a:rPr lang="zh-TW" altLang="en-US" sz="2400" dirty="0" smtClean="0"/>
              <a:t>以「</a:t>
            </a:r>
            <a:r>
              <a:rPr lang="en-US" altLang="zh-TW" sz="2400" dirty="0" smtClean="0"/>
              <a:t>Viva</a:t>
            </a:r>
            <a:r>
              <a:rPr lang="zh-TW" altLang="en-US" sz="2400" dirty="0" smtClean="0"/>
              <a:t>」為中心，聯想相關的圖像與意涵，請舉出至少十</a:t>
            </a:r>
            <a:r>
              <a:rPr lang="zh-TW" altLang="en-US" sz="2400" dirty="0" smtClean="0"/>
              <a:t>個例子</a:t>
            </a:r>
            <a:r>
              <a:rPr lang="zh-TW" altLang="en-US" sz="2400" dirty="0" smtClean="0"/>
              <a:t>，如</a:t>
            </a:r>
            <a:r>
              <a:rPr lang="zh-TW" altLang="en-US" sz="2400" dirty="0" smtClean="0"/>
              <a:t>：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1.</a:t>
            </a:r>
            <a:r>
              <a:rPr lang="zh-TW" altLang="en-US" sz="2400" dirty="0" smtClean="0"/>
              <a:t>鮮豔飽和的色彩        </a:t>
            </a:r>
            <a:r>
              <a:rPr lang="en-US" altLang="zh-TW" sz="2400" dirty="0" smtClean="0"/>
              <a:t>6.</a:t>
            </a:r>
            <a:r>
              <a:rPr lang="zh-TW" altLang="en-US" sz="2400" dirty="0" smtClean="0"/>
              <a:t>幾何圖形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2.</a:t>
            </a:r>
            <a:r>
              <a:rPr lang="zh-TW" altLang="en-US" sz="2400" dirty="0" smtClean="0"/>
              <a:t>慶祝活動                    </a:t>
            </a:r>
            <a:r>
              <a:rPr lang="en-US" altLang="zh-TW" sz="2400" dirty="0" smtClean="0"/>
              <a:t>7.</a:t>
            </a:r>
            <a:r>
              <a:rPr lang="zh-TW" altLang="en-US" sz="2400" dirty="0" smtClean="0"/>
              <a:t>色塊的重疊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3.</a:t>
            </a:r>
            <a:r>
              <a:rPr lang="zh-TW" altLang="en-US" sz="2400" dirty="0" smtClean="0"/>
              <a:t>有律動的畫面            </a:t>
            </a:r>
            <a:r>
              <a:rPr lang="en-US" altLang="zh-TW" sz="2400" dirty="0" smtClean="0"/>
              <a:t>8.</a:t>
            </a:r>
            <a:r>
              <a:rPr lang="zh-TW" altLang="en-US" sz="2400" dirty="0" smtClean="0"/>
              <a:t>家庭</a:t>
            </a:r>
            <a:r>
              <a:rPr lang="zh-TW" altLang="en-US" sz="2400" dirty="0" smtClean="0"/>
              <a:t>、小孩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4.</a:t>
            </a:r>
            <a:r>
              <a:rPr lang="zh-TW" altLang="en-US" sz="2400" dirty="0" smtClean="0"/>
              <a:t>幸運、活潑</a:t>
            </a:r>
            <a:r>
              <a:rPr lang="zh-TW" altLang="en-US" sz="2400" dirty="0" smtClean="0"/>
              <a:t>、和平    </a:t>
            </a:r>
            <a:r>
              <a:rPr lang="en-US" altLang="zh-TW" sz="2400" dirty="0" smtClean="0"/>
              <a:t>9.</a:t>
            </a:r>
            <a:r>
              <a:rPr lang="zh-TW" altLang="en-US" sz="2400" dirty="0" smtClean="0"/>
              <a:t>國慶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r>
              <a:rPr lang="en-US" altLang="zh-TW" sz="2400" dirty="0" smtClean="0"/>
              <a:t>5.</a:t>
            </a:r>
            <a:r>
              <a:rPr lang="zh-TW" altLang="en-US" sz="2400" dirty="0" smtClean="0"/>
              <a:t>多色彩的衝突           </a:t>
            </a:r>
            <a:r>
              <a:rPr lang="en-US" altLang="zh-TW" sz="2400" dirty="0" smtClean="0"/>
              <a:t>10.</a:t>
            </a:r>
            <a:r>
              <a:rPr lang="zh-TW" altLang="en-US" sz="2400" dirty="0" smtClean="0"/>
              <a:t>比賽</a:t>
            </a:r>
            <a:endParaRPr lang="en-US" altLang="zh-TW" sz="2400" dirty="0" smtClean="0"/>
          </a:p>
          <a:p>
            <a:pPr>
              <a:buNone/>
            </a:pPr>
            <a:r>
              <a:rPr lang="zh-TW" altLang="en-US" sz="2400" dirty="0" smtClean="0"/>
              <a:t> </a:t>
            </a:r>
            <a:r>
              <a:rPr lang="zh-TW" altLang="en-US" sz="2400" dirty="0" smtClean="0"/>
              <a:t>   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200872810233486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928934"/>
            <a:ext cx="5220324" cy="3451327"/>
          </a:xfrm>
          <a:prstGeom prst="rect">
            <a:avLst/>
          </a:prstGeom>
        </p:spPr>
      </p:pic>
      <p:pic>
        <p:nvPicPr>
          <p:cNvPr id="4" name="圖片 3" descr="2429437_103531007006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357166"/>
            <a:ext cx="3833807" cy="2875356"/>
          </a:xfrm>
          <a:prstGeom prst="rect">
            <a:avLst/>
          </a:prstGeom>
        </p:spPr>
      </p:pic>
      <p:pic>
        <p:nvPicPr>
          <p:cNvPr id="1026" name="Picture 2" descr="C:\Users\user\Desktop\新增資料夾 (3)\th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3500438"/>
            <a:ext cx="1533525" cy="2857500"/>
          </a:xfrm>
          <a:prstGeom prst="rect">
            <a:avLst/>
          </a:prstGeom>
          <a:noFill/>
        </p:spPr>
      </p:pic>
      <p:pic>
        <p:nvPicPr>
          <p:cNvPr id="1027" name="Picture 3" descr="C:\Users\user\Desktop\新增資料夾 (3)\t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57166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新增資料夾 (3)\th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57166"/>
            <a:ext cx="2857500" cy="2276475"/>
          </a:xfrm>
          <a:prstGeom prst="rect">
            <a:avLst/>
          </a:prstGeom>
          <a:noFill/>
        </p:spPr>
      </p:pic>
      <p:pic>
        <p:nvPicPr>
          <p:cNvPr id="2053" name="Picture 5" descr="C:\Users\user\Desktop\e4b889e4ba8ce4b99de698a5e7a5ad-e7b8bde7b5b1efbc9ae5a4a9e4bd91e58fb0e781a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85728"/>
            <a:ext cx="4286080" cy="2833099"/>
          </a:xfrm>
          <a:prstGeom prst="rect">
            <a:avLst/>
          </a:prstGeom>
          <a:noFill/>
        </p:spPr>
      </p:pic>
      <p:pic>
        <p:nvPicPr>
          <p:cNvPr id="2051" name="Picture 3" descr="C:\Users\user\Desktop\20120910215331601_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4643446"/>
            <a:ext cx="2009775" cy="2009775"/>
          </a:xfrm>
          <a:prstGeom prst="rect">
            <a:avLst/>
          </a:prstGeom>
          <a:noFill/>
        </p:spPr>
      </p:pic>
      <p:pic>
        <p:nvPicPr>
          <p:cNvPr id="2054" name="Picture 6" descr="C:\Users\user\Desktop\新增資料夾 (3)\013000003506581238926618608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143248"/>
            <a:ext cx="2330250" cy="3143248"/>
          </a:xfrm>
          <a:prstGeom prst="rect">
            <a:avLst/>
          </a:prstGeom>
          <a:noFill/>
        </p:spPr>
      </p:pic>
      <p:pic>
        <p:nvPicPr>
          <p:cNvPr id="2052" name="Picture 4" descr="C:\Users\user\Desktop\1347539064-2524277504_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3314704"/>
            <a:ext cx="3503653" cy="354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新增資料夾 (3)\th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500042"/>
            <a:ext cx="2857500" cy="2828925"/>
          </a:xfrm>
          <a:prstGeom prst="rect">
            <a:avLst/>
          </a:prstGeom>
          <a:noFill/>
        </p:spPr>
      </p:pic>
      <p:pic>
        <p:nvPicPr>
          <p:cNvPr id="3075" name="Picture 3" descr="C:\Users\user\Desktop\新增資料夾 (3)\th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571876"/>
            <a:ext cx="2857500" cy="2847975"/>
          </a:xfrm>
          <a:prstGeom prst="rect">
            <a:avLst/>
          </a:prstGeom>
          <a:noFill/>
        </p:spPr>
      </p:pic>
      <p:pic>
        <p:nvPicPr>
          <p:cNvPr id="3076" name="Picture 4" descr="C:\Users\user\Desktop\新增資料夾 (3)\th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428736"/>
            <a:ext cx="4357698" cy="4357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</TotalTime>
  <Words>160</Words>
  <Application>Microsoft Office PowerPoint</Application>
  <PresentationFormat>如螢幕大小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夏至</vt:lpstr>
      <vt:lpstr>VIVA構想 </vt:lpstr>
      <vt:lpstr>投影片 2</vt:lpstr>
      <vt:lpstr>投影片 3</vt:lpstr>
      <vt:lpstr>投影片 4</vt:lpstr>
      <vt:lpstr>投影片 5</vt:lpstr>
      <vt:lpstr>投影片 6</vt:lpstr>
    </vt:vector>
  </TitlesOfParts>
  <Company>C.M.T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VIVA構想</dc:title>
  <dc:creator>user</dc:creator>
  <cp:lastModifiedBy>user</cp:lastModifiedBy>
  <cp:revision>6</cp:revision>
  <dcterms:created xsi:type="dcterms:W3CDTF">2014-09-18T10:58:53Z</dcterms:created>
  <dcterms:modified xsi:type="dcterms:W3CDTF">2014-09-18T11:50:56Z</dcterms:modified>
</cp:coreProperties>
</file>