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7D00"/>
    <a:srgbClr val="97820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圓角矩形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36408-3FEC-477A-9AC7-3DA47EB1F794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B6667D7-3CB3-4356-A083-F6125A02046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36408-3FEC-477A-9AC7-3DA47EB1F794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67D7-3CB3-4356-A083-F6125A02046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圓角矩形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36408-3FEC-477A-9AC7-3DA47EB1F794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B6667D7-3CB3-4356-A083-F6125A02046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36408-3FEC-477A-9AC7-3DA47EB1F794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67D7-3CB3-4356-A083-F6125A02046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36408-3FEC-477A-9AC7-3DA47EB1F794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67D7-3CB3-4356-A083-F6125A02046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36408-3FEC-477A-9AC7-3DA47EB1F794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67D7-3CB3-4356-A083-F6125A02046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36408-3FEC-477A-9AC7-3DA47EB1F794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67D7-3CB3-4356-A083-F6125A02046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圓角矩形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36408-3FEC-477A-9AC7-3DA47EB1F794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67D7-3CB3-4356-A083-F6125A02046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36408-3FEC-477A-9AC7-3DA47EB1F794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B6667D7-3CB3-4356-A083-F6125A02046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36408-3FEC-477A-9AC7-3DA47EB1F794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67D7-3CB3-4356-A083-F6125A02046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36408-3FEC-477A-9AC7-3DA47EB1F794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67D7-3CB3-4356-A083-F6125A02046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圓角矩形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EB36408-3FEC-477A-9AC7-3DA47EB1F794}" type="datetimeFigureOut">
              <a:rPr lang="zh-TW" altLang="en-US" smtClean="0"/>
              <a:t>2014/9/29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5B6667D7-3CB3-4356-A083-F6125A02046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cnature.match.chinavisual.com/app/site/product/view/id/4c9092e499a288de1c0e0000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2285984" y="3286124"/>
            <a:ext cx="50994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400" dirty="0" smtClean="0">
                <a:latin typeface="Adobe 黑体 Std R" pitchFamily="34" charset="-128"/>
                <a:ea typeface="Adobe 黑体 Std R" pitchFamily="34" charset="-128"/>
              </a:rPr>
              <a:t>海報分析</a:t>
            </a:r>
            <a:r>
              <a:rPr lang="en-US" altLang="zh-TW" sz="4400" dirty="0" smtClean="0">
                <a:latin typeface="Adobe 黑体 Std R" pitchFamily="34" charset="-128"/>
                <a:ea typeface="Adobe 黑体 Std R" pitchFamily="34" charset="-128"/>
              </a:rPr>
              <a:t>&amp;</a:t>
            </a:r>
            <a:r>
              <a:rPr lang="zh-TW" altLang="en-US" sz="4400" dirty="0" smtClean="0">
                <a:latin typeface="Adobe 黑体 Std R" pitchFamily="34" charset="-128"/>
                <a:ea typeface="Adobe 黑体 Std R" pitchFamily="34" charset="-128"/>
              </a:rPr>
              <a:t>草圖發想</a:t>
            </a:r>
            <a:endParaRPr lang="zh-TW" altLang="en-US" sz="4400" dirty="0">
              <a:latin typeface="Adobe 黑体 Std R" pitchFamily="34" charset="-128"/>
              <a:ea typeface="Adobe 黑体 Std R" pitchFamily="34" charset="-128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7429520" y="5929330"/>
            <a:ext cx="1447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+mn-ea"/>
              </a:rPr>
              <a:t>1025445025</a:t>
            </a:r>
            <a:endParaRPr lang="zh-TW" altLang="en-US" dirty="0">
              <a:latin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010093015394457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857232"/>
            <a:ext cx="3929090" cy="5235128"/>
          </a:xfrm>
          <a:prstGeom prst="rect">
            <a:avLst/>
          </a:prstGeom>
          <a:noFill/>
        </p:spPr>
      </p:pic>
      <p:sp>
        <p:nvSpPr>
          <p:cNvPr id="5" name="文字方塊 4"/>
          <p:cNvSpPr txBox="1"/>
          <p:nvPr/>
        </p:nvSpPr>
        <p:spPr>
          <a:xfrm>
            <a:off x="4857752" y="1928802"/>
            <a:ext cx="341632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u="sng" dirty="0" smtClean="0">
                <a:hlinkClick r:id="rId3" tooltip="懷念"/>
              </a:rPr>
              <a:t>懷念</a:t>
            </a:r>
            <a:endParaRPr lang="en-US" altLang="zh-TW" u="sng" dirty="0" smtClean="0"/>
          </a:p>
          <a:p>
            <a:endParaRPr lang="en-US" altLang="zh-TW" u="sng" dirty="0"/>
          </a:p>
          <a:p>
            <a:r>
              <a:rPr lang="zh-TW" altLang="en-US" dirty="0" smtClean="0"/>
              <a:t>這</a:t>
            </a:r>
            <a:r>
              <a:rPr lang="zh-TW" altLang="en-US" dirty="0"/>
              <a:t>幅海報用電線拉出樹的形狀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r>
              <a:rPr lang="zh-TW" altLang="en-US" dirty="0" smtClean="0"/>
              <a:t>地上散落幾</a:t>
            </a:r>
            <a:r>
              <a:rPr lang="zh-TW" altLang="en-US" dirty="0"/>
              <a:t>片樹葉，藉此懷念</a:t>
            </a:r>
            <a:r>
              <a:rPr lang="zh-TW" altLang="en-US" dirty="0" smtClean="0"/>
              <a:t>已</a:t>
            </a:r>
            <a:endParaRPr lang="en-US" altLang="zh-TW" dirty="0" smtClean="0"/>
          </a:p>
          <a:p>
            <a:r>
              <a:rPr lang="zh-TW" altLang="en-US" dirty="0" smtClean="0"/>
              <a:t>不</a:t>
            </a:r>
            <a:r>
              <a:rPr lang="zh-TW" altLang="en-US" dirty="0"/>
              <a:t>存在的綠樹</a:t>
            </a:r>
            <a:r>
              <a:rPr lang="zh-TW" altLang="en-US" dirty="0" smtClean="0"/>
              <a:t>。但電線</a:t>
            </a:r>
            <a:r>
              <a:rPr lang="zh-TW" altLang="en-US" dirty="0"/>
              <a:t>永遠做</a:t>
            </a:r>
            <a:r>
              <a:rPr lang="zh-TW" altLang="en-US" dirty="0" smtClean="0"/>
              <a:t>不</a:t>
            </a:r>
            <a:endParaRPr lang="en-US" altLang="zh-TW" dirty="0" smtClean="0"/>
          </a:p>
          <a:p>
            <a:r>
              <a:rPr lang="zh-TW" altLang="en-US" dirty="0" smtClean="0"/>
              <a:t>出</a:t>
            </a:r>
            <a:r>
              <a:rPr lang="zh-TW" altLang="en-US" dirty="0"/>
              <a:t>真正綠樹的樣子，自然</a:t>
            </a:r>
            <a:r>
              <a:rPr lang="zh-TW" altLang="en-US" dirty="0" smtClean="0"/>
              <a:t>是無可</a:t>
            </a:r>
            <a:endParaRPr lang="en-US" altLang="zh-TW" dirty="0" smtClean="0"/>
          </a:p>
          <a:p>
            <a:r>
              <a:rPr lang="zh-TW" altLang="en-US" dirty="0" smtClean="0"/>
              <a:t>取代的。</a:t>
            </a:r>
            <a:br>
              <a:rPr lang="zh-TW" altLang="en-US" dirty="0" smtClean="0"/>
            </a:b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20110321161227_87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714356"/>
            <a:ext cx="4048125" cy="5715000"/>
          </a:xfrm>
          <a:prstGeom prst="rect">
            <a:avLst/>
          </a:prstGeom>
          <a:noFill/>
        </p:spPr>
      </p:pic>
      <p:sp>
        <p:nvSpPr>
          <p:cNvPr id="5" name="文字方塊 4"/>
          <p:cNvSpPr txBox="1"/>
          <p:nvPr/>
        </p:nvSpPr>
        <p:spPr>
          <a:xfrm>
            <a:off x="4429124" y="2143116"/>
            <a:ext cx="4435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978207"/>
                </a:solidFill>
              </a:rPr>
              <a:t>【</a:t>
            </a:r>
            <a:r>
              <a:rPr lang="zh-TW" altLang="en-US" dirty="0" smtClean="0">
                <a:solidFill>
                  <a:srgbClr val="978207"/>
                </a:solidFill>
              </a:rPr>
              <a:t>創</a:t>
            </a:r>
            <a:r>
              <a:rPr lang="zh-CN" altLang="en-US" dirty="0" smtClean="0">
                <a:solidFill>
                  <a:srgbClr val="978207"/>
                </a:solidFill>
              </a:rPr>
              <a:t>意</a:t>
            </a:r>
            <a:r>
              <a:rPr lang="zh-TW" altLang="en-US" dirty="0" smtClean="0">
                <a:solidFill>
                  <a:srgbClr val="978207"/>
                </a:solidFill>
              </a:rPr>
              <a:t>設</a:t>
            </a:r>
            <a:r>
              <a:rPr lang="zh-TW" altLang="en-US" dirty="0">
                <a:solidFill>
                  <a:srgbClr val="978207"/>
                </a:solidFill>
              </a:rPr>
              <a:t>計</a:t>
            </a:r>
            <a:r>
              <a:rPr lang="en-US" altLang="zh-CN" dirty="0" smtClean="0">
                <a:solidFill>
                  <a:srgbClr val="978207"/>
                </a:solidFill>
              </a:rPr>
              <a:t>】</a:t>
            </a:r>
            <a:r>
              <a:rPr lang="zh-TW" altLang="en-US" dirty="0">
                <a:solidFill>
                  <a:srgbClr val="978207"/>
                </a:solidFill>
              </a:rPr>
              <a:t>國際</a:t>
            </a:r>
            <a:r>
              <a:rPr lang="zh-TW" altLang="en-US" dirty="0" smtClean="0">
                <a:solidFill>
                  <a:srgbClr val="978207"/>
                </a:solidFill>
              </a:rPr>
              <a:t>學</a:t>
            </a:r>
            <a:r>
              <a:rPr lang="zh-CN" altLang="en-US" dirty="0" smtClean="0">
                <a:solidFill>
                  <a:srgbClr val="978207"/>
                </a:solidFill>
              </a:rPr>
              <a:t>生海</a:t>
            </a:r>
            <a:r>
              <a:rPr lang="zh-TW" altLang="en-US" dirty="0" smtClean="0">
                <a:solidFill>
                  <a:srgbClr val="978207"/>
                </a:solidFill>
              </a:rPr>
              <a:t>報</a:t>
            </a:r>
            <a:r>
              <a:rPr lang="zh-TW" altLang="en-US" dirty="0">
                <a:solidFill>
                  <a:srgbClr val="978207"/>
                </a:solidFill>
              </a:rPr>
              <a:t>設計</a:t>
            </a:r>
            <a:r>
              <a:rPr lang="zh-CN" altLang="en-US" dirty="0" smtClean="0">
                <a:solidFill>
                  <a:srgbClr val="978207"/>
                </a:solidFill>
              </a:rPr>
              <a:t>大赛</a:t>
            </a:r>
            <a:r>
              <a:rPr lang="en-US" altLang="zh-TW" dirty="0" smtClean="0">
                <a:solidFill>
                  <a:srgbClr val="978207"/>
                </a:solidFill>
              </a:rPr>
              <a:t>/</a:t>
            </a:r>
            <a:r>
              <a:rPr lang="zh-CN" altLang="en-US" dirty="0" smtClean="0">
                <a:solidFill>
                  <a:srgbClr val="978207"/>
                </a:solidFill>
              </a:rPr>
              <a:t>得</a:t>
            </a:r>
            <a:r>
              <a:rPr lang="zh-TW" altLang="en-US" dirty="0" smtClean="0">
                <a:solidFill>
                  <a:srgbClr val="978207"/>
                </a:solidFill>
              </a:rPr>
              <a:t>獎</a:t>
            </a:r>
            <a:endParaRPr lang="zh-TW" altLang="en-US" dirty="0">
              <a:solidFill>
                <a:srgbClr val="978207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643438" y="3000372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這幅海報用字來表示動物的身體，</a:t>
            </a:r>
            <a:endParaRPr lang="en-US" altLang="zh-TW" dirty="0" smtClean="0"/>
          </a:p>
          <a:p>
            <a:r>
              <a:rPr lang="zh-TW" altLang="en-US" dirty="0"/>
              <a:t>但在水中的倒影卻是完整</a:t>
            </a:r>
            <a:r>
              <a:rPr lang="zh-TW" altLang="en-US" dirty="0" smtClean="0"/>
              <a:t>的，表示</a:t>
            </a:r>
            <a:endParaRPr lang="en-US" altLang="zh-TW" dirty="0" smtClean="0"/>
          </a:p>
          <a:p>
            <a:r>
              <a:rPr lang="zh-TW" altLang="en-US" dirty="0"/>
              <a:t>水對於生物是個很重要的</a:t>
            </a:r>
            <a:r>
              <a:rPr lang="zh-TW" altLang="en-US" dirty="0" smtClean="0"/>
              <a:t>東西。</a:t>
            </a:r>
            <a:endParaRPr lang="zh-TW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642918"/>
            <a:ext cx="3757633" cy="5308402"/>
          </a:xfrm>
          <a:prstGeom prst="rect">
            <a:avLst/>
          </a:prstGeom>
          <a:noFill/>
        </p:spPr>
      </p:pic>
      <p:sp>
        <p:nvSpPr>
          <p:cNvPr id="6" name="文字方塊 5"/>
          <p:cNvSpPr txBox="1"/>
          <p:nvPr/>
        </p:nvSpPr>
        <p:spPr>
          <a:xfrm>
            <a:off x="4643438" y="2357430"/>
            <a:ext cx="41088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一系列海報創作中包含豐富的剪紙</a:t>
            </a:r>
            <a:r>
              <a:rPr lang="zh-TW" altLang="en-US" dirty="0" smtClean="0"/>
              <a:t>意象</a:t>
            </a:r>
            <a:endParaRPr lang="en-US" altLang="zh-TW" dirty="0" smtClean="0"/>
          </a:p>
          <a:p>
            <a:r>
              <a:rPr lang="zh-TW" altLang="en-US" dirty="0" smtClean="0"/>
              <a:t>，</a:t>
            </a:r>
            <a:r>
              <a:rPr lang="zh-TW" altLang="en-US" dirty="0"/>
              <a:t>並融合中西方文化，為傳統藝術</a:t>
            </a:r>
            <a:r>
              <a:rPr lang="zh-TW" altLang="en-US" dirty="0" smtClean="0"/>
              <a:t>增添</a:t>
            </a:r>
            <a:endParaRPr lang="en-US" altLang="zh-TW" dirty="0" smtClean="0"/>
          </a:p>
          <a:p>
            <a:r>
              <a:rPr lang="zh-TW" altLang="en-US" dirty="0" smtClean="0"/>
              <a:t>新意</a:t>
            </a:r>
            <a:r>
              <a:rPr lang="zh-TW" altLang="en-US" dirty="0"/>
              <a:t>。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4714876" y="1643050"/>
            <a:ext cx="3982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A47D00"/>
                </a:solidFill>
              </a:rPr>
              <a:t>陳彥廷 </a:t>
            </a:r>
            <a:r>
              <a:rPr lang="zh-TW" altLang="en-US" dirty="0">
                <a:solidFill>
                  <a:srgbClr val="A47D00"/>
                </a:solidFill>
              </a:rPr>
              <a:t>德國</a:t>
            </a:r>
            <a:r>
              <a:rPr lang="en-US" altLang="zh-TW" dirty="0" err="1">
                <a:solidFill>
                  <a:srgbClr val="A47D00"/>
                </a:solidFill>
              </a:rPr>
              <a:t>iF</a:t>
            </a:r>
            <a:r>
              <a:rPr lang="zh-TW" altLang="en-US" dirty="0">
                <a:solidFill>
                  <a:srgbClr val="A47D00"/>
                </a:solidFill>
              </a:rPr>
              <a:t>傳達設計獎</a:t>
            </a:r>
            <a:r>
              <a:rPr lang="en-US" altLang="zh-TW" dirty="0">
                <a:solidFill>
                  <a:srgbClr val="A47D00"/>
                </a:solidFill>
              </a:rPr>
              <a:t>/</a:t>
            </a:r>
            <a:r>
              <a:rPr lang="zh-TW" altLang="en-US" dirty="0">
                <a:solidFill>
                  <a:srgbClr val="A47D00"/>
                </a:solidFill>
              </a:rPr>
              <a:t>第一等入選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得獎作品_Stop global warming_1272937050_thum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571480"/>
            <a:ext cx="3950505" cy="5643578"/>
          </a:xfrm>
          <a:prstGeom prst="rect">
            <a:avLst/>
          </a:prstGeom>
          <a:noFill/>
        </p:spPr>
      </p:pic>
      <p:sp>
        <p:nvSpPr>
          <p:cNvPr id="5" name="文字方塊 4"/>
          <p:cNvSpPr txBox="1"/>
          <p:nvPr/>
        </p:nvSpPr>
        <p:spPr>
          <a:xfrm>
            <a:off x="5429256" y="2357430"/>
            <a:ext cx="3000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以簡單的方式來詮釋海報，地球暖化冰溶解成一塊塊的棺材。</a:t>
            </a: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5500694" y="1785926"/>
            <a:ext cx="2270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A47D00"/>
                </a:solidFill>
              </a:rPr>
              <a:t>作品</a:t>
            </a:r>
            <a:r>
              <a:rPr lang="zh-TW" altLang="en-US" dirty="0">
                <a:solidFill>
                  <a:srgbClr val="A47D00"/>
                </a:solidFill>
              </a:rPr>
              <a:t>亦獲得</a:t>
            </a:r>
            <a:r>
              <a:rPr lang="en-US" altLang="zh-TW" dirty="0" err="1">
                <a:solidFill>
                  <a:srgbClr val="A47D00"/>
                </a:solidFill>
              </a:rPr>
              <a:t>iF</a:t>
            </a:r>
            <a:r>
              <a:rPr lang="en-US" altLang="zh-TW" dirty="0">
                <a:solidFill>
                  <a:srgbClr val="A47D00"/>
                </a:solidFill>
              </a:rPr>
              <a:t> </a:t>
            </a:r>
            <a:r>
              <a:rPr lang="zh-TW" altLang="en-US" dirty="0">
                <a:solidFill>
                  <a:srgbClr val="A47D00"/>
                </a:solidFill>
              </a:rPr>
              <a:t>林明賢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news100081502-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571480"/>
            <a:ext cx="5902716" cy="2786082"/>
          </a:xfrm>
          <a:prstGeom prst="rect">
            <a:avLst/>
          </a:prstGeom>
          <a:noFill/>
        </p:spPr>
      </p:pic>
      <p:sp>
        <p:nvSpPr>
          <p:cNvPr id="5" name="文字方塊 4"/>
          <p:cNvSpPr txBox="1"/>
          <p:nvPr/>
        </p:nvSpPr>
        <p:spPr>
          <a:xfrm>
            <a:off x="1285852" y="4000504"/>
            <a:ext cx="410881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劉知潔的「守護寵物」海報，以手影</a:t>
            </a:r>
            <a:r>
              <a:rPr lang="zh-TW" altLang="en-US" dirty="0" smtClean="0"/>
              <a:t>方</a:t>
            </a:r>
            <a:endParaRPr lang="en-US" altLang="zh-TW" dirty="0" smtClean="0"/>
          </a:p>
          <a:p>
            <a:r>
              <a:rPr lang="zh-TW" altLang="en-US" dirty="0" smtClean="0"/>
              <a:t>式</a:t>
            </a:r>
            <a:r>
              <a:rPr lang="zh-TW" altLang="en-US" dirty="0"/>
              <a:t>呈現出狗貓兔影子，用手呵護的</a:t>
            </a:r>
            <a:r>
              <a:rPr lang="zh-TW" altLang="en-US" dirty="0" smtClean="0"/>
              <a:t>感覺</a:t>
            </a:r>
            <a:endParaRPr lang="en-US" altLang="zh-TW" dirty="0" smtClean="0"/>
          </a:p>
          <a:p>
            <a:r>
              <a:rPr lang="zh-TW" altLang="en-US" dirty="0" smtClean="0"/>
              <a:t>，</a:t>
            </a:r>
            <a:r>
              <a:rPr lang="zh-TW" altLang="en-US" dirty="0"/>
              <a:t>代表寵物和飼主的關係</a:t>
            </a:r>
            <a:r>
              <a:rPr lang="zh-TW" altLang="en-US" dirty="0" smtClean="0"/>
              <a:t>，如同</a:t>
            </a:r>
            <a:r>
              <a:rPr lang="zh-TW" altLang="en-US" dirty="0"/>
              <a:t>影子</a:t>
            </a:r>
            <a:r>
              <a:rPr lang="zh-TW" altLang="en-US" dirty="0" smtClean="0"/>
              <a:t>和</a:t>
            </a:r>
            <a:endParaRPr lang="en-US" altLang="zh-TW" dirty="0" smtClean="0"/>
          </a:p>
          <a:p>
            <a:r>
              <a:rPr lang="zh-TW" altLang="en-US" dirty="0" smtClean="0"/>
              <a:t>手</a:t>
            </a:r>
            <a:r>
              <a:rPr lang="zh-TW" altLang="en-US" dirty="0"/>
              <a:t>的關係，當飼養牠們那一刻開始，</a:t>
            </a:r>
            <a:r>
              <a:rPr lang="zh-TW" altLang="en-US" dirty="0" smtClean="0"/>
              <a:t>牠</a:t>
            </a:r>
            <a:endParaRPr lang="en-US" altLang="zh-TW" dirty="0" smtClean="0"/>
          </a:p>
          <a:p>
            <a:r>
              <a:rPr lang="zh-TW" altLang="en-US" dirty="0" smtClean="0"/>
              <a:t>們</a:t>
            </a:r>
            <a:r>
              <a:rPr lang="zh-TW" altLang="en-US" dirty="0"/>
              <a:t>的生命已經掌握在我們手中，呼籲</a:t>
            </a:r>
            <a:r>
              <a:rPr lang="zh-TW" altLang="en-US" dirty="0" smtClean="0"/>
              <a:t>大</a:t>
            </a:r>
            <a:endParaRPr lang="en-US" altLang="zh-TW" dirty="0" smtClean="0"/>
          </a:p>
          <a:p>
            <a:r>
              <a:rPr lang="zh-TW" altLang="en-US" dirty="0" smtClean="0"/>
              <a:t>家</a:t>
            </a:r>
            <a:r>
              <a:rPr lang="zh-TW" altLang="en-US" dirty="0"/>
              <a:t>不要棄養動物。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357290" y="357187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A47D00"/>
                </a:solidFill>
              </a:rPr>
              <a:t>德國紅點設計獎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10717616_786039614787370_1905127852_n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321503" y="1107264"/>
            <a:ext cx="5429287" cy="4071966"/>
          </a:xfrm>
          <a:prstGeom prst="rect">
            <a:avLst/>
          </a:prstGeom>
          <a:noFill/>
        </p:spPr>
      </p:pic>
      <p:pic>
        <p:nvPicPr>
          <p:cNvPr id="6147" name="Picture 3" descr="C:\Users\user\Desktop\10714900_786039638120701_1985825925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928802"/>
            <a:ext cx="3929122" cy="2946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10719451_786039634787368_1512999638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00042"/>
            <a:ext cx="4714908" cy="3536181"/>
          </a:xfrm>
          <a:prstGeom prst="rect">
            <a:avLst/>
          </a:prstGeom>
          <a:noFill/>
        </p:spPr>
      </p:pic>
      <p:pic>
        <p:nvPicPr>
          <p:cNvPr id="7171" name="Picture 3" descr="C:\Users\user\Desktop\10711551_786039628120702_380297476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2857496"/>
            <a:ext cx="4714876" cy="35361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8194" name="Picture 2" descr="C:\Users\user\Desktop\10708109_786039621454036_1078420853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848430" y="1366225"/>
            <a:ext cx="5786446" cy="43398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公正">
  <a:themeElements>
    <a:clrScheme name="公正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公正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公正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77</TotalTime>
  <Words>228</Words>
  <Application>Microsoft Office PowerPoint</Application>
  <PresentationFormat>如螢幕大小 (4:3)</PresentationFormat>
  <Paragraphs>26</Paragraphs>
  <Slides>9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0" baseType="lpstr">
      <vt:lpstr>公正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</vt:vector>
  </TitlesOfParts>
  <Company>C.M.T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user</cp:lastModifiedBy>
  <cp:revision>8</cp:revision>
  <dcterms:created xsi:type="dcterms:W3CDTF">2014-09-29T11:09:21Z</dcterms:created>
  <dcterms:modified xsi:type="dcterms:W3CDTF">2014-09-29T12:26:55Z</dcterms:modified>
</cp:coreProperties>
</file>