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9" r:id="rId9"/>
    <p:sldId id="264" r:id="rId10"/>
    <p:sldId id="265" r:id="rId11"/>
    <p:sldId id="276" r:id="rId12"/>
    <p:sldId id="270" r:id="rId13"/>
    <p:sldId id="271" r:id="rId14"/>
    <p:sldId id="274" r:id="rId15"/>
    <p:sldId id="277" r:id="rId16"/>
    <p:sldId id="278" r:id="rId17"/>
    <p:sldId id="300" r:id="rId18"/>
    <p:sldId id="302" r:id="rId19"/>
    <p:sldId id="301" r:id="rId20"/>
    <p:sldId id="291" r:id="rId21"/>
    <p:sldId id="293" r:id="rId22"/>
    <p:sldId id="298" r:id="rId23"/>
    <p:sldId id="299" r:id="rId24"/>
    <p:sldId id="294" r:id="rId25"/>
    <p:sldId id="295" r:id="rId26"/>
    <p:sldId id="296" r:id="rId27"/>
    <p:sldId id="297" r:id="rId2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BCD"/>
    <a:srgbClr val="FFFF99"/>
    <a:srgbClr val="EFF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4660"/>
  </p:normalViewPr>
  <p:slideViewPr>
    <p:cSldViewPr>
      <p:cViewPr>
        <p:scale>
          <a:sx n="50" d="100"/>
          <a:sy n="50" d="100"/>
        </p:scale>
        <p:origin x="-42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933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360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899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404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9730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194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213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004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757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6258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49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5CCDC-4EF8-4D70-93DA-6F21903CA5A5}" type="datetimeFigureOut">
              <a:rPr lang="zh-TW" altLang="en-US" smtClean="0"/>
              <a:t>2014/6/19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5E62F-A8F4-4EFA-AD14-D3638C0BA7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097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襪子包裝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83768" y="5229200"/>
            <a:ext cx="4176464" cy="936104"/>
          </a:xfrm>
        </p:spPr>
        <p:txBody>
          <a:bodyPr>
            <a:normAutofit/>
          </a:bodyPr>
          <a:lstStyle/>
          <a:p>
            <a:pPr algn="l"/>
            <a:r>
              <a:rPr lang="en-US" altLang="zh-TW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1015445201 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鄭郁儒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1015445206 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李玳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君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1015445215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陳達琳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1015445232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林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宜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蔓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1015445236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邱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詠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涵　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1015445248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陳詩霖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8621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襪子包裝分析</a:t>
            </a:r>
          </a:p>
        </p:txBody>
      </p:sp>
    </p:spTree>
    <p:extLst>
      <p:ext uri="{BB962C8B-B14F-4D97-AF65-F5344CB8AC3E}">
        <p14:creationId xmlns:p14="http://schemas.microsoft.com/office/powerpoint/2010/main" val="228827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err="1" smtClean="0">
                <a:latin typeface="微軟正黑體" pitchFamily="34" charset="-120"/>
                <a:ea typeface="微軟正黑體" pitchFamily="34" charset="-120"/>
              </a:rPr>
              <a:t>Pulog</a:t>
            </a:r>
            <a:endParaRPr lang="zh-TW" altLang="en-US" sz="5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3466728" cy="2260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自製商品 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絲襪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0" indent="0">
              <a:buNone/>
            </a:pPr>
            <a:endParaRPr lang="en-US" altLang="zh-TW" sz="25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此商品只單用透明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袋包裝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在袋子裡放置產品說明紙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800" y="1916832"/>
            <a:ext cx="4338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86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err="1" smtClean="0">
                <a:latin typeface="微軟正黑體" pitchFamily="34" charset="-120"/>
                <a:ea typeface="微軟正黑體" pitchFamily="34" charset="-120"/>
              </a:rPr>
              <a:t>Pulog</a:t>
            </a:r>
            <a:r>
              <a:rPr lang="zh-TW" altLang="en-US" sz="5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5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插畫家合作系列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800" y="2060848"/>
            <a:ext cx="4338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2060848"/>
            <a:ext cx="3466728" cy="22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插畫家 </a:t>
            </a: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五十六號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此商品使用透明滑鏈袋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並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在滑鏈袋內放置插畫圖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在外印刷上品牌及產品資訊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589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err="1" smtClean="0">
                <a:latin typeface="微軟正黑體" pitchFamily="34" charset="-120"/>
                <a:ea typeface="微軟正黑體" pitchFamily="34" charset="-120"/>
              </a:rPr>
              <a:t>Pulog</a:t>
            </a:r>
            <a:r>
              <a:rPr lang="zh-TW" altLang="en-US" sz="5400" dirty="0" smtClean="0">
                <a:latin typeface="微軟正黑體" pitchFamily="34" charset="-120"/>
                <a:ea typeface="微軟正黑體" pitchFamily="34" charset="-120"/>
              </a:rPr>
              <a:t> 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插畫家合作系列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801" y="2060848"/>
            <a:ext cx="4337999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2060848"/>
            <a:ext cx="3466728" cy="22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插畫家 </a:t>
            </a: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森田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此商品包裝是用包裝盒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在包裝盒上畫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插畫</a:t>
            </a: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並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做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圓</a:t>
            </a: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孔設計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可以看到</a:t>
            </a: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襪子樣式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407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err="1" smtClean="0">
                <a:latin typeface="微軟正黑體" pitchFamily="34" charset="-120"/>
                <a:ea typeface="微軟正黑體" pitchFamily="34" charset="-120"/>
              </a:rPr>
              <a:t>Sucksfun</a:t>
            </a:r>
            <a:endParaRPr lang="zh-TW" altLang="en-US" sz="5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801" y="2132856"/>
            <a:ext cx="4337999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4652856"/>
            <a:ext cx="18075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2132856"/>
            <a:ext cx="3466728" cy="22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特色半統襪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簡單的紙包裝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每雙都</a:t>
            </a: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有不同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的圖案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273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err="1" smtClean="0">
                <a:latin typeface="微軟正黑體" pitchFamily="34" charset="-120"/>
                <a:ea typeface="微軟正黑體" pitchFamily="34" charset="-120"/>
              </a:rPr>
              <a:t>Nori</a:t>
            </a:r>
            <a:r>
              <a:rPr lang="en-US" altLang="zh-TW" sz="5400" dirty="0" smtClean="0">
                <a:latin typeface="微軟正黑體" pitchFamily="34" charset="-120"/>
                <a:ea typeface="微軟正黑體" pitchFamily="34" charset="-120"/>
              </a:rPr>
              <a:t>-socks</a:t>
            </a:r>
            <a:endParaRPr lang="zh-TW" altLang="en-US" sz="5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4724864"/>
            <a:ext cx="18075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800" y="2204864"/>
            <a:ext cx="4338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2204864"/>
            <a:ext cx="3466728" cy="22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特色半統襪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內層用一般透明袋子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外層用點點包裝盒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08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err="1" smtClean="0">
                <a:latin typeface="微軟正黑體" pitchFamily="34" charset="-120"/>
                <a:ea typeface="微軟正黑體" pitchFamily="34" charset="-120"/>
              </a:rPr>
              <a:t>Quiero</a:t>
            </a:r>
            <a:r>
              <a:rPr lang="en-US" altLang="zh-TW" sz="5400" dirty="0" smtClean="0">
                <a:latin typeface="微軟正黑體" pitchFamily="34" charset="-120"/>
                <a:ea typeface="微軟正黑體" pitchFamily="34" charset="-120"/>
              </a:rPr>
              <a:t> Socks</a:t>
            </a:r>
            <a:endParaRPr lang="zh-TW" altLang="en-US" sz="5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801" y="2204864"/>
            <a:ext cx="4337999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4724864"/>
            <a:ext cx="180750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2204864"/>
            <a:ext cx="3466728" cy="22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特色半統襪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此商品使用透明滑鏈袋</a:t>
            </a:r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並在滑鏈袋內放置插畫圖</a:t>
            </a:r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在外印刷上品牌及產品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資訊</a:t>
            </a:r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1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smtClean="0">
                <a:latin typeface="微軟正黑體" pitchFamily="34" charset="-120"/>
                <a:ea typeface="微軟正黑體" pitchFamily="34" charset="-120"/>
              </a:rPr>
              <a:t>Happy </a:t>
            </a:r>
            <a:r>
              <a:rPr lang="en-US" altLang="zh-TW" sz="5400" dirty="0">
                <a:latin typeface="微軟正黑體" pitchFamily="34" charset="-120"/>
                <a:ea typeface="微軟正黑體" pitchFamily="34" charset="-120"/>
              </a:rPr>
              <a:t>Socks</a:t>
            </a:r>
            <a:r>
              <a:rPr lang="zh-TW" altLang="en-US" sz="5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zh-TW" altLang="en-US" sz="5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4101" y="4653336"/>
            <a:ext cx="1791627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653336"/>
            <a:ext cx="180750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799" y="2133336"/>
            <a:ext cx="4338001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內容版面配置區 2"/>
          <p:cNvSpPr txBox="1">
            <a:spLocks/>
          </p:cNvSpPr>
          <p:nvPr/>
        </p:nvSpPr>
        <p:spPr>
          <a:xfrm>
            <a:off x="457200" y="2133336"/>
            <a:ext cx="3466728" cy="22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特色半統襪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此商品用紙盒包裝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各紙盒有不同的圖樣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在紙盒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外印刷品牌及產品資訊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165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5400" dirty="0" smtClean="0">
                <a:latin typeface="微軟正黑體" pitchFamily="34" charset="-120"/>
                <a:ea typeface="微軟正黑體" pitchFamily="34" charset="-120"/>
              </a:rPr>
              <a:t>Stance Socks</a:t>
            </a:r>
            <a:r>
              <a:rPr lang="zh-TW" altLang="en-US" sz="54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zh-TW" altLang="en-US" sz="5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920" y="3717622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3717622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2204864"/>
            <a:ext cx="6347048" cy="226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特色半統襪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5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簡單的掛鉤及小紙張，紙張</a:t>
            </a: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上印刷上</a:t>
            </a: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品牌、襪子資訊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6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相似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產品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5859" y="1508770"/>
            <a:ext cx="2220471" cy="22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595697"/>
            <a:ext cx="3108660" cy="192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669784"/>
            <a:ext cx="3108660" cy="192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5859" y="4376682"/>
            <a:ext cx="2220471" cy="22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6329" y="1508770"/>
            <a:ext cx="2220471" cy="22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6329" y="4376682"/>
            <a:ext cx="2220471" cy="22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2"/>
          <p:cNvSpPr>
            <a:spLocks noGrp="1"/>
          </p:cNvSpPr>
          <p:nvPr>
            <p:ph idx="1"/>
          </p:nvPr>
        </p:nvSpPr>
        <p:spPr>
          <a:xfrm>
            <a:off x="457200" y="1508770"/>
            <a:ext cx="3466728" cy="226084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　　毛巾＆衣服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1800" dirty="0" smtClean="0">
                <a:latin typeface="微軟正黑體" pitchFamily="34" charset="-120"/>
                <a:ea typeface="微軟正黑體" pitchFamily="34" charset="-120"/>
              </a:rPr>
              <a:t>　　　　創意</a:t>
            </a:r>
            <a:r>
              <a:rPr lang="zh-TW" altLang="en-US" sz="1800" dirty="0">
                <a:latin typeface="微軟正黑體" pitchFamily="34" charset="-120"/>
                <a:ea typeface="微軟正黑體" pitchFamily="34" charset="-120"/>
              </a:rPr>
              <a:t>外包裝</a:t>
            </a:r>
            <a:endParaRPr lang="en-US" altLang="zh-TW" sz="18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9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470025"/>
          </a:xfrm>
        </p:spPr>
        <p:txBody>
          <a:bodyPr/>
          <a:lstStyle/>
          <a:p>
            <a:pPr algn="l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包裝上的資訊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800" y="2276872"/>
            <a:ext cx="6768752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正面</a:t>
            </a:r>
            <a:endParaRPr lang="en-US" altLang="zh-TW" sz="2000" dirty="0" smtClean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2000" dirty="0" smtClean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品牌名稱、品牌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Logo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、品牌標語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背面</a:t>
            </a:r>
            <a:endParaRPr lang="en-US" altLang="zh-TW" sz="2000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尺寸、成分、襪子機能、洗滌注意事項、品牌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Logo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製造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廠商、地址、電話、信箱、產地、商品條碼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0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70025"/>
          </a:xfrm>
        </p:spPr>
        <p:txBody>
          <a:bodyPr/>
          <a:lstStyle/>
          <a:p>
            <a:pPr algn="l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市場分析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5800" y="2204864"/>
            <a:ext cx="842493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市場</a:t>
            </a: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趨勢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 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主要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客戶群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為孩童與青少年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以及上班族男女性。 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品牌</a:t>
            </a: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狀況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 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皆以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襪子為主要販售商品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,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此外也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會與設計師聯名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推出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期間限定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商品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包括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鉛筆、收納袋、杯子、筆記本。 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 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sz="2000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銷售</a:t>
            </a: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環境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 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百貨公司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專櫃、服飾店、精品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店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、 網路平台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1892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pPr algn="l"/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設計概念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85800" y="1845948"/>
            <a:ext cx="7846640" cy="4679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zh-TW" altLang="en-US" sz="2000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理念</a:t>
            </a:r>
            <a:r>
              <a:rPr lang="zh-TW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 </a:t>
            </a:r>
            <a:endParaRPr lang="en-US" altLang="zh-TW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ct val="110000"/>
              </a:lnSpc>
            </a:pP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ct val="110000"/>
              </a:lnSpc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以紙盒作為包裝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,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包裝上的外觀以時下流行趨勢為設計方向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ct val="110000"/>
              </a:lnSpc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提升包裝的精緻度</a:t>
            </a:r>
            <a:r>
              <a: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,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讓消費者更有購買慾望。 </a:t>
            </a:r>
            <a:b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 </a:t>
            </a:r>
            <a:b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風格元素</a:t>
            </a:r>
            <a:r>
              <a:rPr lang="zh-TW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 </a:t>
            </a:r>
            <a:br>
              <a:rPr lang="zh-TW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endParaRPr lang="en-US" altLang="zh-TW" sz="19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ct val="110000"/>
              </a:lnSpc>
            </a:pPr>
            <a:r>
              <a:rPr lang="zh-TW" altLang="en-US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幾何圖形、嬉皮圖案、大膽用色、反覆單一圖示。 </a:t>
            </a:r>
            <a:br>
              <a:rPr lang="zh-TW" altLang="en-US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系列規劃</a:t>
            </a:r>
            <a:r>
              <a:rPr lang="zh-TW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 </a:t>
            </a:r>
            <a:endParaRPr lang="en-US" altLang="zh-TW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ct val="110000"/>
              </a:lnSpc>
            </a:pPr>
            <a:endParaRPr lang="en-US" altLang="zh-TW" sz="17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>
              <a:lnSpc>
                <a:spcPct val="110000"/>
              </a:lnSpc>
            </a:pPr>
            <a:r>
              <a:rPr lang="zh-TW" altLang="en-US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將外包裝精緻化，並將襪子推廣為送禮的禮品之一。使襪子和外包裝有協調性並增加包裝精緻度，也可加入些巧思、推出系列商品</a:t>
            </a:r>
            <a:r>
              <a:rPr lang="zh-TW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讓紙盒與商品增添故事性與趣味性，</a:t>
            </a:r>
            <a:r>
              <a:rPr lang="zh-TW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讓消費者取出商品</a:t>
            </a:r>
            <a:r>
              <a:rPr lang="zh-TW" altLang="en-US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後也</a:t>
            </a:r>
            <a:r>
              <a:rPr lang="zh-TW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能將外包裝加以</a:t>
            </a:r>
            <a:r>
              <a:rPr lang="zh-TW" altLang="en-US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收藏。 </a:t>
            </a:r>
            <a:endParaRPr lang="zh-TW" altLang="en-US" sz="17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86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/>
          <a:p>
            <a:r>
              <a:rPr lang="zh-TW" altLang="en-US" dirty="0" smtClean="0">
                <a:latin typeface="Adobe 黑体 Std R" pitchFamily="34" charset="-128"/>
                <a:ea typeface="Adobe 黑体 Std R" pitchFamily="34" charset="-128"/>
              </a:rPr>
              <a:t>草圖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1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0466822_647382442014264_167226705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3829548" cy="574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esktop\10476437_647382868680888_55251998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212" y="332656"/>
            <a:ext cx="313122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USER\Desktop\10487821_647383045347537_28041865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23876"/>
            <a:ext cx="3393777" cy="2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USER\Desktop\10489202_647383112014197_453750772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08437"/>
            <a:ext cx="3281476" cy="17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30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/>
          <a:p>
            <a:r>
              <a:rPr lang="zh-TW" altLang="en-US" dirty="0">
                <a:latin typeface="Adobe 黑体 Std R" pitchFamily="34" charset="-128"/>
                <a:ea typeface="Adobe 黑体 Std R" pitchFamily="34" charset="-128"/>
              </a:rPr>
              <a:t>成品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28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10466747_642901659129009_125024401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43020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71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USER\Desktop\10447357_642901699129005_155992462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23714"/>
            <a:ext cx="8791576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30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0490313_646708318748343_60849233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99034"/>
            <a:ext cx="7877830" cy="471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539552" y="-57249"/>
            <a:ext cx="7772400" cy="1470025"/>
          </a:xfrm>
        </p:spPr>
        <p:txBody>
          <a:bodyPr/>
          <a:lstStyle/>
          <a:p>
            <a:r>
              <a:rPr lang="zh-TW" altLang="en-US" dirty="0" smtClean="0">
                <a:latin typeface="Adobe 黑体 Std R" pitchFamily="34" charset="-128"/>
                <a:ea typeface="Adobe 黑体 Std R" pitchFamily="34" charset="-128"/>
              </a:rPr>
              <a:t>現場展示成果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748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大二期末包裝\10481796_646709315414910_77688309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864964" cy="646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大二期末包裝\10492362_646710538748121_1993567011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4664"/>
            <a:ext cx="4579590" cy="274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大二期末包裝\10472192_646709272081581_434747626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3636690"/>
            <a:ext cx="4590335" cy="274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7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2267744" y="260648"/>
            <a:ext cx="4392488" cy="1109985"/>
          </a:xfrm>
        </p:spPr>
        <p:txBody>
          <a:bodyPr/>
          <a:lstStyle/>
          <a:p>
            <a:r>
              <a:rPr lang="zh-TW" altLang="en-US" dirty="0">
                <a:latin typeface="Adobe 黑体 Std R" pitchFamily="34" charset="-128"/>
                <a:ea typeface="Adobe 黑体 Std R" pitchFamily="34" charset="-128"/>
              </a:rPr>
              <a:t>三</a:t>
            </a:r>
            <a:r>
              <a:rPr lang="zh-TW" altLang="en-US" dirty="0" smtClean="0">
                <a:latin typeface="Adobe 黑体 Std R" pitchFamily="34" charset="-128"/>
                <a:ea typeface="Adobe 黑体 Std R" pitchFamily="34" charset="-128"/>
              </a:rPr>
              <a:t>入裝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  <p:pic>
        <p:nvPicPr>
          <p:cNvPr id="7171" name="Picture 3" descr="C:\Users\USER\Desktop\10461848_642901612462347_68296489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43" y="1698675"/>
            <a:ext cx="8520729" cy="47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51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2267744" y="260648"/>
            <a:ext cx="4392488" cy="1109985"/>
          </a:xfrm>
        </p:spPr>
        <p:txBody>
          <a:bodyPr/>
          <a:lstStyle/>
          <a:p>
            <a:r>
              <a:rPr lang="zh-TW" altLang="en-US" dirty="0" smtClean="0">
                <a:latin typeface="Adobe 黑体 Std R" pitchFamily="34" charset="-128"/>
                <a:ea typeface="Adobe 黑体 Std R" pitchFamily="34" charset="-128"/>
              </a:rPr>
              <a:t>單入裝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  <p:pic>
        <p:nvPicPr>
          <p:cNvPr id="3" name="Picture 2" descr="C:\Users\USER\Desktop\10472981_642897962462712_101566688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59" y="1412776"/>
            <a:ext cx="843020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13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2267744" y="260648"/>
            <a:ext cx="4392488" cy="1109985"/>
          </a:xfrm>
        </p:spPr>
        <p:txBody>
          <a:bodyPr/>
          <a:lstStyle/>
          <a:p>
            <a:r>
              <a:rPr lang="zh-TW" altLang="en-US" dirty="0">
                <a:latin typeface="Adobe 黑体 Std R" pitchFamily="34" charset="-128"/>
                <a:ea typeface="Adobe 黑体 Std R" pitchFamily="34" charset="-128"/>
              </a:rPr>
              <a:t>正面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  <p:pic>
        <p:nvPicPr>
          <p:cNvPr id="3074" name="Picture 2" descr="C:\Users\USER\Desktop\10419661_647384088680766_174816416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67" y="1484784"/>
            <a:ext cx="843020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2267744" y="260648"/>
            <a:ext cx="4392488" cy="1109985"/>
          </a:xfrm>
        </p:spPr>
        <p:txBody>
          <a:bodyPr/>
          <a:lstStyle/>
          <a:p>
            <a:r>
              <a:rPr lang="zh-TW" altLang="en-US" dirty="0">
                <a:latin typeface="Adobe 黑体 Std R" pitchFamily="34" charset="-128"/>
                <a:ea typeface="Adobe 黑体 Std R" pitchFamily="34" charset="-128"/>
              </a:rPr>
              <a:t>側面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  <p:pic>
        <p:nvPicPr>
          <p:cNvPr id="4098" name="Picture 2" descr="C:\Users\USER\Desktop\10501272_647392778679897_148415126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44" y="1340768"/>
            <a:ext cx="855063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02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2267744" y="260648"/>
            <a:ext cx="4392488" cy="1109985"/>
          </a:xfrm>
        </p:spPr>
        <p:txBody>
          <a:bodyPr/>
          <a:lstStyle/>
          <a:p>
            <a:r>
              <a:rPr lang="zh-TW" altLang="en-US" dirty="0">
                <a:latin typeface="Adobe 黑体 Std R" pitchFamily="34" charset="-128"/>
                <a:ea typeface="Adobe 黑体 Std R" pitchFamily="34" charset="-128"/>
              </a:rPr>
              <a:t>背面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  <p:pic>
        <p:nvPicPr>
          <p:cNvPr id="5122" name="Picture 2" descr="C:\Users\USER\Desktop\10466740_647392802013228_18976929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73833"/>
            <a:ext cx="8568952" cy="512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ctrTitle"/>
          </p:nvPr>
        </p:nvSpPr>
        <p:spPr>
          <a:xfrm>
            <a:off x="2267744" y="260648"/>
            <a:ext cx="4392488" cy="1109985"/>
          </a:xfrm>
        </p:spPr>
        <p:txBody>
          <a:bodyPr/>
          <a:lstStyle/>
          <a:p>
            <a:r>
              <a:rPr lang="zh-TW" altLang="en-US" dirty="0">
                <a:latin typeface="Adobe 黑体 Std R" pitchFamily="34" charset="-128"/>
                <a:ea typeface="Adobe 黑体 Std R" pitchFamily="34" charset="-128"/>
              </a:rPr>
              <a:t>打開</a:t>
            </a:r>
            <a:endParaRPr lang="zh-TW" altLang="en-US" dirty="0">
              <a:latin typeface="Adobe 黑体 Std R" pitchFamily="34" charset="-128"/>
              <a:ea typeface="Adobe 黑体 Std R" pitchFamily="34" charset="-128"/>
            </a:endParaRPr>
          </a:p>
        </p:txBody>
      </p:sp>
      <p:pic>
        <p:nvPicPr>
          <p:cNvPr id="6146" name="Picture 2" descr="C:\Users\USER\Desktop\10467590_647392868679888_130223744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66" y="1426285"/>
            <a:ext cx="8636214" cy="51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0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264</Words>
  <Application>Microsoft Office PowerPoint</Application>
  <PresentationFormat>如螢幕大小 (4:3)</PresentationFormat>
  <Paragraphs>89</Paragraphs>
  <Slides>27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Office 佈景主題</vt:lpstr>
      <vt:lpstr>襪子包裝</vt:lpstr>
      <vt:lpstr>襪子包裝分析</vt:lpstr>
      <vt:lpstr>Pulog</vt:lpstr>
      <vt:lpstr>Pulog  插畫家合作系列</vt:lpstr>
      <vt:lpstr>Pulog  插畫家合作系列</vt:lpstr>
      <vt:lpstr>Sucksfun</vt:lpstr>
      <vt:lpstr>Nori-socks</vt:lpstr>
      <vt:lpstr>Quiero Socks</vt:lpstr>
      <vt:lpstr>Happy Socks </vt:lpstr>
      <vt:lpstr>Stance Socks </vt:lpstr>
      <vt:lpstr>相似產品</vt:lpstr>
      <vt:lpstr>包裝上的資訊</vt:lpstr>
      <vt:lpstr>市場分析</vt:lpstr>
      <vt:lpstr>設計概念</vt:lpstr>
      <vt:lpstr>草圖</vt:lpstr>
      <vt:lpstr>PowerPoint 簡報</vt:lpstr>
      <vt:lpstr>成品</vt:lpstr>
      <vt:lpstr>PowerPoint 簡報</vt:lpstr>
      <vt:lpstr>PowerPoint 簡報</vt:lpstr>
      <vt:lpstr>現場展示成果</vt:lpstr>
      <vt:lpstr>PowerPoint 簡報</vt:lpstr>
      <vt:lpstr>三入裝</vt:lpstr>
      <vt:lpstr>單入裝</vt:lpstr>
      <vt:lpstr>正面</vt:lpstr>
      <vt:lpstr>側面</vt:lpstr>
      <vt:lpstr>背面</vt:lpstr>
      <vt:lpstr>打開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襪子包裝</dc:title>
  <dc:creator>USER</dc:creator>
  <cp:lastModifiedBy>USER</cp:lastModifiedBy>
  <cp:revision>71</cp:revision>
  <dcterms:created xsi:type="dcterms:W3CDTF">2014-05-20T12:04:52Z</dcterms:created>
  <dcterms:modified xsi:type="dcterms:W3CDTF">2014-06-19T14:28:06Z</dcterms:modified>
</cp:coreProperties>
</file>