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6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標題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7" name="副標題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grpSp>
        <p:nvGrpSpPr>
          <p:cNvPr id="2" name="群組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手繪多邊形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手繪多邊形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手繪多邊形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線接點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版面配置區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F370F4E-22DE-414F-82E5-3807B3206D68}" type="datetimeFigureOut">
              <a:rPr lang="zh-TW" altLang="en-US" smtClean="0"/>
              <a:t>2014/10/13</a:t>
            </a:fld>
            <a:endParaRPr lang="zh-TW" altLang="en-US"/>
          </a:p>
        </p:txBody>
      </p:sp>
      <p:sp>
        <p:nvSpPr>
          <p:cNvPr id="19" name="頁尾版面配置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27" name="投影片編號版面配置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5371466-ABEA-4B85-8FB3-D3DA20123AD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F370F4E-22DE-414F-82E5-3807B3206D68}" type="datetimeFigureOut">
              <a:rPr lang="zh-TW" altLang="en-US" smtClean="0"/>
              <a:t>2014/10/13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371466-ABEA-4B85-8FB3-D3DA20123AD1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F370F4E-22DE-414F-82E5-3807B3206D68}" type="datetimeFigureOut">
              <a:rPr lang="zh-TW" altLang="en-US" smtClean="0"/>
              <a:t>2014/10/13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371466-ABEA-4B85-8FB3-D3DA20123AD1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＞形箭號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＞形箭號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F370F4E-22DE-414F-82E5-3807B3206D68}" type="datetimeFigureOut">
              <a:rPr lang="zh-TW" altLang="en-US" smtClean="0"/>
              <a:t>2014/10/13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371466-ABEA-4B85-8FB3-D3DA20123AD1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F370F4E-22DE-414F-82E5-3807B3206D68}" type="datetimeFigureOut">
              <a:rPr lang="zh-TW" altLang="en-US" smtClean="0"/>
              <a:t>2014/10/13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371466-ABEA-4B85-8FB3-D3DA20123AD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F370F4E-22DE-414F-82E5-3807B3206D68}" type="datetimeFigureOut">
              <a:rPr lang="zh-TW" altLang="en-US" smtClean="0"/>
              <a:t>2014/10/13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371466-ABEA-4B85-8FB3-D3DA20123AD1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F370F4E-22DE-414F-82E5-3807B3206D68}" type="datetimeFigureOut">
              <a:rPr lang="zh-TW" altLang="en-US" smtClean="0"/>
              <a:t>2014/10/13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371466-ABEA-4B85-8FB3-D3DA20123AD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F370F4E-22DE-414F-82E5-3807B3206D68}" type="datetimeFigureOut">
              <a:rPr lang="zh-TW" altLang="en-US" smtClean="0"/>
              <a:t>2014/10/13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371466-ABEA-4B85-8FB3-D3DA20123AD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F370F4E-22DE-414F-82E5-3807B3206D68}" type="datetimeFigureOut">
              <a:rPr lang="zh-TW" altLang="en-US" smtClean="0"/>
              <a:t>2014/10/13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5371466-ABEA-4B85-8FB3-D3DA20123AD1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8" name="手繪多邊形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手繪多邊形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直角三角形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直線接點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＞形箭號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＞形箭號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F370F4E-22DE-414F-82E5-3807B3206D68}" type="datetimeFigureOut">
              <a:rPr lang="zh-TW" altLang="en-US" smtClean="0"/>
              <a:t>2014/10/13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371466-ABEA-4B85-8FB3-D3DA20123AD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F370F4E-22DE-414F-82E5-3807B3206D68}" type="datetimeFigureOut">
              <a:rPr lang="zh-TW" altLang="en-US" smtClean="0"/>
              <a:t>2014/10/13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371466-ABEA-4B85-8FB3-D3DA20123AD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手繪多邊形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手繪多邊形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直角三角形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直線接點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標題版面配置區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0" name="文字版面配置區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F370F4E-22DE-414F-82E5-3807B3206D68}" type="datetimeFigureOut">
              <a:rPr lang="zh-TW" altLang="en-US" smtClean="0"/>
              <a:t>2014/10/13</a:t>
            </a:fld>
            <a:endParaRPr lang="zh-TW" altLang="en-US"/>
          </a:p>
        </p:txBody>
      </p:sp>
      <p:sp>
        <p:nvSpPr>
          <p:cNvPr id="22" name="頁尾版面配置區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18" name="投影片編號版面配置區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5371466-ABEA-4B85-8FB3-D3DA20123AD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76064" y="2204864"/>
            <a:ext cx="2880320" cy="1152128"/>
          </a:xfrm>
        </p:spPr>
        <p:txBody>
          <a:bodyPr>
            <a:normAutofit/>
          </a:bodyPr>
          <a:lstStyle/>
          <a:p>
            <a:r>
              <a:rPr lang="en-US" altLang="zh-TW" sz="6600" dirty="0" smtClean="0"/>
              <a:t>VIVA</a:t>
            </a:r>
            <a:endParaRPr lang="zh-TW" altLang="en-US" sz="6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776264" y="3284984"/>
            <a:ext cx="4892080" cy="648072"/>
          </a:xfrm>
        </p:spPr>
        <p:txBody>
          <a:bodyPr/>
          <a:lstStyle/>
          <a:p>
            <a:r>
              <a:rPr lang="en-US" altLang="zh-TW" dirty="0" smtClean="0"/>
              <a:t>1025445118 </a:t>
            </a:r>
            <a:r>
              <a:rPr lang="zh-TW" altLang="en-US" dirty="0" smtClean="0"/>
              <a:t>視傳</a:t>
            </a:r>
            <a:r>
              <a:rPr lang="en-US" altLang="zh-TW" dirty="0" smtClean="0"/>
              <a:t>1A</a:t>
            </a:r>
            <a:r>
              <a:rPr lang="zh-TW" altLang="en-US" dirty="0" smtClean="0"/>
              <a:t> 周虹妮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46996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1619672" y="3501008"/>
            <a:ext cx="6851104" cy="1947672"/>
          </a:xfrm>
        </p:spPr>
        <p:txBody>
          <a:bodyPr/>
          <a:lstStyle/>
          <a:p>
            <a:pPr marL="109728" indent="0">
              <a:buNone/>
            </a:pPr>
            <a:r>
              <a:rPr lang="en-US" altLang="zh-TW" dirty="0" smtClean="0"/>
              <a:t>VIVA</a:t>
            </a:r>
            <a:r>
              <a:rPr lang="zh-TW" altLang="en-US" dirty="0"/>
              <a:t>給我的感覺是一個很歡樂的氣氛，</a:t>
            </a:r>
          </a:p>
          <a:p>
            <a:pPr marL="109728" indent="0">
              <a:buNone/>
            </a:pPr>
            <a:r>
              <a:rPr lang="zh-TW" altLang="en-US" dirty="0" smtClean="0"/>
              <a:t>所以</a:t>
            </a:r>
            <a:r>
              <a:rPr lang="zh-TW" altLang="en-US" dirty="0"/>
              <a:t>想</a:t>
            </a:r>
            <a:r>
              <a:rPr lang="zh-TW" altLang="en-US" dirty="0" smtClean="0"/>
              <a:t>用幾何圖形</a:t>
            </a:r>
            <a:r>
              <a:rPr lang="zh-TW" altLang="en-US" dirty="0"/>
              <a:t>和顏色的變化以及文字的的</a:t>
            </a:r>
            <a:r>
              <a:rPr lang="zh-TW" altLang="en-US" dirty="0" smtClean="0"/>
              <a:t>編排去表現歡樂、開心的畫面。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67544" y="148478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zh-TW" altLang="en-US" sz="3100" b="0" dirty="0">
                <a:latin typeface="+mj-ea"/>
              </a:rPr>
              <a:t>請描述「</a:t>
            </a:r>
            <a:r>
              <a:rPr lang="en-US" altLang="zh-TW" sz="3100" b="0" dirty="0">
                <a:latin typeface="+mj-ea"/>
              </a:rPr>
              <a:t>Viva</a:t>
            </a:r>
            <a:r>
              <a:rPr lang="zh-TW" altLang="en-US" sz="3100" b="0" dirty="0">
                <a:latin typeface="+mj-ea"/>
              </a:rPr>
              <a:t>」給你的感覺，以 </a:t>
            </a:r>
            <a:r>
              <a:rPr lang="en-US" altLang="zh-TW" sz="3100" b="0" dirty="0">
                <a:latin typeface="+mj-ea"/>
              </a:rPr>
              <a:t>Viva Graphic</a:t>
            </a:r>
            <a:r>
              <a:rPr lang="zh-TW" altLang="en-US" sz="3100" b="0" dirty="0">
                <a:latin typeface="+mj-ea"/>
              </a:rPr>
              <a:t>為主題的海報，</a:t>
            </a:r>
            <a:br>
              <a:rPr lang="zh-TW" altLang="en-US" sz="3100" b="0" dirty="0">
                <a:latin typeface="+mj-ea"/>
              </a:rPr>
            </a:br>
            <a:r>
              <a:rPr lang="zh-TW" altLang="en-US" sz="3100" b="0" dirty="0">
                <a:latin typeface="+mj-ea"/>
              </a:rPr>
              <a:t>你想表現甚麼</a:t>
            </a:r>
            <a:r>
              <a:rPr lang="en-US" altLang="zh-TW" sz="3100" b="0" dirty="0">
                <a:latin typeface="+mj-ea"/>
              </a:rPr>
              <a:t>(</a:t>
            </a:r>
            <a:r>
              <a:rPr lang="zh-TW" altLang="en-US" sz="3100" b="0" dirty="0">
                <a:latin typeface="+mj-ea"/>
              </a:rPr>
              <a:t>或那些</a:t>
            </a:r>
            <a:r>
              <a:rPr lang="en-US" altLang="zh-TW" sz="3100" b="0" dirty="0">
                <a:latin typeface="+mj-ea"/>
              </a:rPr>
              <a:t>)</a:t>
            </a:r>
            <a:r>
              <a:rPr lang="zh-TW" altLang="en-US" sz="3100" b="0" dirty="0">
                <a:latin typeface="+mj-ea"/>
              </a:rPr>
              <a:t>主題</a:t>
            </a:r>
            <a:r>
              <a:rPr lang="en-US" altLang="zh-TW" sz="3100" b="0" dirty="0">
                <a:latin typeface="+mj-ea"/>
              </a:rPr>
              <a:t>?</a:t>
            </a:r>
            <a:r>
              <a:rPr lang="zh-TW" altLang="en-US" sz="3100" b="0" dirty="0">
                <a:latin typeface="+mj-ea"/>
              </a:rPr>
              <a:t>為什麼</a:t>
            </a:r>
            <a:r>
              <a:rPr lang="en-US" altLang="zh-TW" sz="3100" b="0" dirty="0">
                <a:latin typeface="+mj-ea"/>
              </a:rPr>
              <a:t>?</a:t>
            </a:r>
            <a:r>
              <a:rPr lang="en-US" altLang="zh-TW" dirty="0"/>
              <a:t/>
            </a:r>
            <a:br>
              <a:rPr lang="en-US" altLang="zh-TW" dirty="0"/>
            </a:b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2154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395536" y="2996952"/>
            <a:ext cx="8075240" cy="1659640"/>
          </a:xfrm>
        </p:spPr>
        <p:txBody>
          <a:bodyPr/>
          <a:lstStyle/>
          <a:p>
            <a:endParaRPr lang="en-US" altLang="zh-TW" dirty="0" smtClean="0"/>
          </a:p>
          <a:p>
            <a:pPr marL="109728" indent="0">
              <a:buNone/>
            </a:pPr>
            <a:r>
              <a:rPr lang="zh-TW" altLang="en-US" dirty="0"/>
              <a:t>勝利</a:t>
            </a:r>
            <a:r>
              <a:rPr lang="en-US" altLang="zh-TW" dirty="0"/>
              <a:t>/</a:t>
            </a:r>
            <a:r>
              <a:rPr lang="zh-TW" altLang="en-US" dirty="0"/>
              <a:t>歡呼</a:t>
            </a:r>
            <a:r>
              <a:rPr lang="en-US" altLang="zh-TW" dirty="0"/>
              <a:t>/</a:t>
            </a:r>
            <a:r>
              <a:rPr lang="zh-TW" altLang="en-US" dirty="0" smtClean="0"/>
              <a:t>鼓掌</a:t>
            </a:r>
            <a:r>
              <a:rPr lang="en-US" altLang="zh-TW" dirty="0" smtClean="0"/>
              <a:t>/</a:t>
            </a:r>
            <a:r>
              <a:rPr lang="zh-TW" altLang="en-US" dirty="0" smtClean="0"/>
              <a:t>慶祝</a:t>
            </a:r>
            <a:r>
              <a:rPr lang="en-US" altLang="zh-TW" dirty="0" smtClean="0"/>
              <a:t>/</a:t>
            </a:r>
            <a:r>
              <a:rPr lang="zh-TW" altLang="en-US" dirty="0" smtClean="0"/>
              <a:t>生日</a:t>
            </a:r>
            <a:r>
              <a:rPr lang="en-US" altLang="zh-TW" dirty="0" smtClean="0"/>
              <a:t>/</a:t>
            </a:r>
            <a:r>
              <a:rPr lang="zh-TW" altLang="en-US" dirty="0" smtClean="0"/>
              <a:t>跨年</a:t>
            </a:r>
            <a:r>
              <a:rPr lang="en-US" altLang="zh-TW" dirty="0" smtClean="0"/>
              <a:t>/</a:t>
            </a:r>
            <a:r>
              <a:rPr lang="zh-TW" altLang="en-US" dirty="0" smtClean="0"/>
              <a:t>擁抱</a:t>
            </a:r>
            <a:r>
              <a:rPr lang="en-US" altLang="zh-TW" dirty="0" smtClean="0"/>
              <a:t>/</a:t>
            </a:r>
            <a:r>
              <a:rPr lang="zh-TW" altLang="en-US" dirty="0" smtClean="0"/>
              <a:t>尖叫</a:t>
            </a:r>
            <a:r>
              <a:rPr lang="en-US" altLang="zh-TW" dirty="0" smtClean="0"/>
              <a:t>/</a:t>
            </a:r>
            <a:r>
              <a:rPr lang="zh-TW" altLang="en-US" dirty="0" smtClean="0"/>
              <a:t>色彩繽紛</a:t>
            </a:r>
            <a:r>
              <a:rPr lang="en-US" altLang="zh-TW" dirty="0" smtClean="0"/>
              <a:t>/</a:t>
            </a:r>
            <a:r>
              <a:rPr lang="zh-TW" altLang="en-US" dirty="0" smtClean="0"/>
              <a:t>笑得合不攏嘴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67544" y="1340768"/>
            <a:ext cx="8229600" cy="1143000"/>
          </a:xfrm>
        </p:spPr>
        <p:txBody>
          <a:bodyPr>
            <a:noAutofit/>
          </a:bodyPr>
          <a:lstStyle/>
          <a:p>
            <a:r>
              <a:rPr lang="zh-TW" altLang="en-US" sz="2800" dirty="0">
                <a:latin typeface="+mj-ea"/>
              </a:rPr>
              <a:t>以「</a:t>
            </a:r>
            <a:r>
              <a:rPr lang="en-US" altLang="zh-TW" sz="2800" dirty="0">
                <a:latin typeface="+mj-ea"/>
              </a:rPr>
              <a:t>Viva</a:t>
            </a:r>
            <a:r>
              <a:rPr lang="zh-TW" altLang="en-US" sz="2800" dirty="0">
                <a:latin typeface="+mj-ea"/>
              </a:rPr>
              <a:t>」為中心，聯想相關的圖像與意涵，請舉出</a:t>
            </a:r>
            <a:r>
              <a:rPr lang="zh-TW" altLang="en-US" sz="2800" dirty="0" smtClean="0">
                <a:latin typeface="+mj-ea"/>
              </a:rPr>
              <a:t>至少</a:t>
            </a:r>
            <a:r>
              <a:rPr lang="zh-TW" altLang="en-US" sz="2800" dirty="0">
                <a:latin typeface="+mj-ea"/>
              </a:rPr>
              <a:t>十個例子，如：</a:t>
            </a:r>
          </a:p>
        </p:txBody>
      </p:sp>
    </p:spTree>
    <p:extLst>
      <p:ext uri="{BB962C8B-B14F-4D97-AF65-F5344CB8AC3E}">
        <p14:creationId xmlns:p14="http://schemas.microsoft.com/office/powerpoint/2010/main" val="243689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140968"/>
            <a:ext cx="2483332" cy="2739901"/>
          </a:xfrm>
        </p:spPr>
      </p:pic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611560" y="1124744"/>
            <a:ext cx="7704856" cy="1080120"/>
          </a:xfrm>
        </p:spPr>
        <p:txBody>
          <a:bodyPr>
            <a:noAutofit/>
          </a:bodyPr>
          <a:lstStyle/>
          <a:p>
            <a:r>
              <a:rPr lang="zh-TW" altLang="en-US" sz="2700" dirty="0"/>
              <a:t>分別以文字、符號、圖像、空間等要素，蒐集可參考之優秀海報</a:t>
            </a:r>
            <a:br>
              <a:rPr lang="zh-TW" altLang="en-US" sz="2700" dirty="0"/>
            </a:br>
            <a:r>
              <a:rPr lang="zh-TW" altLang="en-US" sz="2700" dirty="0"/>
              <a:t>以及以歡慶為主題的海報。作為下階段海報分析的樣本。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996952"/>
            <a:ext cx="2121768" cy="3182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72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700808"/>
            <a:ext cx="3671656" cy="3889466"/>
          </a:xfr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124744"/>
            <a:ext cx="3257327" cy="478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29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匯合">
  <a:themeElements>
    <a:clrScheme name="匯合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匯合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匯合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44</TotalTime>
  <Words>126</Words>
  <Application>Microsoft Office PowerPoint</Application>
  <PresentationFormat>如螢幕大小 (4:3)</PresentationFormat>
  <Paragraphs>9</Paragraphs>
  <Slides>5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6" baseType="lpstr">
      <vt:lpstr>匯合</vt:lpstr>
      <vt:lpstr>VIVA</vt:lpstr>
      <vt:lpstr>請描述「Viva」給你的感覺，以 Viva Graphic為主題的海報， 你想表現甚麼(或那些)主題?為什麼? </vt:lpstr>
      <vt:lpstr>以「Viva」為中心，聯想相關的圖像與意涵，請舉出至少十個例子，如：</vt:lpstr>
      <vt:lpstr>分別以文字、符號、圖像、空間等要素，蒐集可參考之優秀海報 以及以歡慶為主題的海報。作為下階段海報分析的樣本。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VIVA</dc:title>
  <dc:creator>user</dc:creator>
  <cp:lastModifiedBy>user</cp:lastModifiedBy>
  <cp:revision>4</cp:revision>
  <dcterms:created xsi:type="dcterms:W3CDTF">2014-10-12T16:41:37Z</dcterms:created>
  <dcterms:modified xsi:type="dcterms:W3CDTF">2014-10-12T17:25:37Z</dcterms:modified>
</cp:coreProperties>
</file>