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2"/>
  </p:sldMasterIdLst>
  <p:notesMasterIdLst>
    <p:notesMasterId r:id="rId11"/>
  </p:notesMasterIdLst>
  <p:handoutMasterIdLst>
    <p:handoutMasterId r:id="rId12"/>
  </p:handoutMasterIdLst>
  <p:sldIdLst>
    <p:sldId id="269" r:id="rId3"/>
    <p:sldId id="275" r:id="rId4"/>
    <p:sldId id="268" r:id="rId5"/>
    <p:sldId id="271" r:id="rId6"/>
    <p:sldId id="272" r:id="rId7"/>
    <p:sldId id="273" r:id="rId8"/>
    <p:sldId id="274" r:id="rId9"/>
    <p:sldId id="279" r:id="rId10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67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pos="3839">
          <p15:clr>
            <a:srgbClr val="A4A3A4"/>
          </p15:clr>
        </p15:guide>
        <p15:guide id="5" pos="815">
          <p15:clr>
            <a:srgbClr val="A4A3A4"/>
          </p15:clr>
        </p15:guide>
        <p15:guide id="6" pos="68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78" d="100"/>
          <a:sy n="78" d="100"/>
        </p:scale>
        <p:origin x="558" y="54"/>
      </p:cViewPr>
      <p:guideLst>
        <p:guide orient="horz" pos="2160"/>
        <p:guide orient="horz" pos="367"/>
        <p:guide orient="horz" pos="3888"/>
        <p:guide pos="3839"/>
        <p:guide pos="815"/>
        <p:guide pos="6863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8" d="100"/>
          <a:sy n="68" d="100"/>
        </p:scale>
        <p:origin x="-277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TW" sz="1200"/>
            </a:lvl1pPr>
          </a:lstStyle>
          <a:p>
            <a:fld id="{0DCA0844-C266-46EC-A036-E1634F64C44A}" type="datetimeFigureOut">
              <a:rPr lang="en-US" altLang="zh-TW"/>
              <a:t>9/21/2014</a:t>
            </a:fld>
            <a:endParaRPr 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TW" sz="1200"/>
            </a:lvl1pPr>
          </a:lstStyle>
          <a:p>
            <a:fld id="{BCB088AA-226D-4237-A99F-5C4B97F43BA8}" type="slidenum">
              <a:rPr lang="zh-TW"/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563136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TW" sz="1200"/>
            </a:lvl1pPr>
          </a:lstStyle>
          <a:p>
            <a:fld id="{28C08BCD-7B2F-4BCE-87AF-5D67EFFE4D17}" type="datetimeFigureOut">
              <a:t>2014/9/21</a:t>
            </a:fld>
            <a:endParaRPr lang="zh-TW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/>
              <a:t>按一下以編輯母片文字樣式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TW" sz="1200"/>
            </a:lvl1pPr>
          </a:lstStyle>
          <a:p>
            <a:fld id="{1B6A1353-EEA5-436B-AB14-1D84B195E669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820675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zh-TW"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zh-TW"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zh-TW"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zh-TW"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zh-TW"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noProof="0" dirty="0">
              <a:latin typeface="Microsoft JhengHei" pitchFamily="34" charset="-120"/>
              <a:ea typeface="Microsoft JhengHei" pitchFamily="34" charset="-12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altLang="zh-CN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625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" y="0"/>
            <a:ext cx="12188823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zh-TW"/>
          </a:p>
        </p:txBody>
      </p:sp>
      <p:sp>
        <p:nvSpPr>
          <p:cNvPr id="8" name="圓角化單一角落矩形 7"/>
          <p:cNvSpPr/>
          <p:nvPr/>
        </p:nvSpPr>
        <p:spPr bwMode="ltGray">
          <a:xfrm rot="10800000" flipH="1" flipV="1">
            <a:off x="6926759" y="228598"/>
            <a:ext cx="5035054" cy="5715002"/>
          </a:xfrm>
          <a:prstGeom prst="round1Rect">
            <a:avLst>
              <a:gd name="adj" fmla="val 589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zh-TW"/>
          </a:p>
        </p:txBody>
      </p:sp>
      <p:sp>
        <p:nvSpPr>
          <p:cNvPr id="9" name="矩形 8"/>
          <p:cNvSpPr/>
          <p:nvPr/>
        </p:nvSpPr>
        <p:spPr>
          <a:xfrm>
            <a:off x="0" y="3"/>
            <a:ext cx="6926756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zh-TW"/>
          </a:p>
        </p:txBody>
      </p:sp>
      <p:sp>
        <p:nvSpPr>
          <p:cNvPr id="10" name="矩形 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zh-TW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08013" y="1703718"/>
            <a:ext cx="5791200" cy="3733800"/>
          </a:xfrm>
        </p:spPr>
        <p:txBody>
          <a:bodyPr>
            <a:normAutofit/>
          </a:bodyPr>
          <a:lstStyle>
            <a:lvl1pPr latinLnBrk="0">
              <a:lnSpc>
                <a:spcPct val="80000"/>
              </a:lnSpc>
              <a:defRPr lang="zh-TW"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085014" y="3429000"/>
            <a:ext cx="4572000" cy="1905000"/>
          </a:xfrm>
        </p:spPr>
        <p:txBody>
          <a:bodyPr anchor="b"/>
          <a:lstStyle>
            <a:lvl1pPr marL="0" indent="0" algn="l" latinLnBrk="0">
              <a:spcBef>
                <a:spcPts val="0"/>
              </a:spcBef>
              <a:buNone/>
              <a:defRPr lang="zh-TW">
                <a:solidFill>
                  <a:schemeClr val="tx1"/>
                </a:solidFill>
              </a:defRPr>
            </a:lvl1pPr>
            <a:lvl2pPr marL="45720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2014/9/21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5pPr latinLnBrk="0">
              <a:defRPr lang="zh-TW"/>
            </a:lvl5pPr>
            <a:lvl6pPr latinLnBrk="0">
              <a:defRPr lang="zh-TW"/>
            </a:lvl6pPr>
            <a:lvl7pPr latinLnBrk="0">
              <a:defRPr lang="zh-TW" baseline="0"/>
            </a:lvl7pPr>
            <a:lvl8pPr latinLnBrk="0">
              <a:defRPr lang="zh-TW" baseline="0"/>
            </a:lvl8pPr>
            <a:lvl9pPr latinLnBrk="0">
              <a:defRPr lang="zh-TW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2014/9/21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含相片的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zh-TW"/>
          </a:p>
        </p:txBody>
      </p:sp>
      <p:sp>
        <p:nvSpPr>
          <p:cNvPr id="12" name="矩形 11"/>
          <p:cNvSpPr/>
          <p:nvPr/>
        </p:nvSpPr>
        <p:spPr>
          <a:xfrm>
            <a:off x="0" y="3"/>
            <a:ext cx="51800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zh-TW"/>
          </a:p>
        </p:txBody>
      </p:sp>
      <p:sp>
        <p:nvSpPr>
          <p:cNvPr id="13" name="矩形 12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zh-TW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08013" y="914400"/>
            <a:ext cx="4190999" cy="3886200"/>
          </a:xfrm>
        </p:spPr>
        <p:txBody>
          <a:bodyPr>
            <a:normAutofit/>
          </a:bodyPr>
          <a:lstStyle>
            <a:lvl1pPr latinLnBrk="0">
              <a:lnSpc>
                <a:spcPct val="80000"/>
              </a:lnSpc>
              <a:defRPr lang="zh-TW"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97799" y="4953000"/>
            <a:ext cx="4201213" cy="990599"/>
          </a:xfrm>
        </p:spPr>
        <p:txBody>
          <a:bodyPr anchor="t">
            <a:normAutofit/>
          </a:bodyPr>
          <a:lstStyle>
            <a:lvl1pPr marL="0" indent="0" algn="l" latinLnBrk="0">
              <a:spcBef>
                <a:spcPts val="0"/>
              </a:spcBef>
              <a:buNone/>
              <a:defRPr lang="zh-TW"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2014/9/21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  <p:sp>
        <p:nvSpPr>
          <p:cNvPr id="14" name="圖片版面配置區 4"/>
          <p:cNvSpPr>
            <a:spLocks noGrp="1"/>
          </p:cNvSpPr>
          <p:nvPr>
            <p:ph type="pic" sz="quarter" idx="13"/>
          </p:nvPr>
        </p:nvSpPr>
        <p:spPr>
          <a:xfrm>
            <a:off x="5180013" y="228600"/>
            <a:ext cx="6781800" cy="5715000"/>
          </a:xfrm>
          <a:prstGeom prst="round1Rect">
            <a:avLst>
              <a:gd name="adj" fmla="val 5636"/>
            </a:avLst>
          </a:prstGeom>
          <a:solidFill>
            <a:schemeClr val="bg2"/>
          </a:solidFill>
        </p:spPr>
        <p:txBody>
          <a:bodyPr tIns="914400"/>
          <a:lstStyle>
            <a:lvl1pPr marL="0" indent="0" algn="ctr" latinLnBrk="0">
              <a:buNone/>
              <a:defRPr lang="zh-TW"/>
            </a:lvl1pPr>
          </a:lstStyle>
          <a:p>
            <a:r>
              <a:rPr lang="zh-TW" altLang="en-US" smtClean="0"/>
              <a:t>按一下圖示以新增圖片</a:t>
            </a:r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418713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2876"/>
            <a:ext cx="12188952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zh-TW"/>
          </a:p>
        </p:txBody>
      </p:sp>
      <p:sp>
        <p:nvSpPr>
          <p:cNvPr id="9" name="矩形 8"/>
          <p:cNvSpPr/>
          <p:nvPr/>
        </p:nvSpPr>
        <p:spPr>
          <a:xfrm>
            <a:off x="7451144" y="0"/>
            <a:ext cx="4737681" cy="64770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zh-TW"/>
          </a:p>
        </p:txBody>
      </p:sp>
      <p:sp>
        <p:nvSpPr>
          <p:cNvPr id="10" name="圓角化單一角落矩形 9"/>
          <p:cNvSpPr/>
          <p:nvPr/>
        </p:nvSpPr>
        <p:spPr bwMode="ltGray">
          <a:xfrm rot="10800000" flipV="1">
            <a:off x="219973" y="234351"/>
            <a:ext cx="7237410" cy="60140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zh-TW"/>
          </a:p>
        </p:txBody>
      </p:sp>
      <p:sp>
        <p:nvSpPr>
          <p:cNvPr id="11" name="矩形 10"/>
          <p:cNvSpPr/>
          <p:nvPr/>
        </p:nvSpPr>
        <p:spPr>
          <a:xfrm>
            <a:off x="0" y="6477000"/>
            <a:ext cx="121889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5638801" cy="4191000"/>
          </a:xfrm>
        </p:spPr>
        <p:txBody>
          <a:bodyPr anchor="b">
            <a:noAutofit/>
          </a:bodyPr>
          <a:lstStyle>
            <a:lvl1pPr algn="l" latinLnBrk="0">
              <a:defRPr lang="zh-TW" sz="5400" b="0" cap="none" baseline="0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93813" y="5029200"/>
            <a:ext cx="5638800" cy="914400"/>
          </a:xfrm>
        </p:spPr>
        <p:txBody>
          <a:bodyPr anchor="t"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TW" sz="2000">
                <a:solidFill>
                  <a:schemeClr val="accent1"/>
                </a:solidFill>
              </a:defRPr>
            </a:lvl1pPr>
            <a:lvl2pPr marL="457200" indent="0" latinLnBrk="0">
              <a:buNone/>
              <a:defRPr lang="zh-TW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TW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TW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TW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TW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TW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TW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TW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2014/9/21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293813" y="1981200"/>
            <a:ext cx="4648201" cy="4191000"/>
          </a:xfrm>
        </p:spPr>
        <p:txBody>
          <a:bodyPr>
            <a:normAutofit/>
          </a:bodyPr>
          <a:lstStyle>
            <a:lvl1pPr latinLnBrk="0">
              <a:defRPr lang="zh-TW" sz="2400"/>
            </a:lvl1pPr>
            <a:lvl2pPr latinLnBrk="0">
              <a:defRPr lang="zh-TW" sz="2000"/>
            </a:lvl2pPr>
            <a:lvl3pPr latinLnBrk="0">
              <a:defRPr lang="zh-TW" sz="1800"/>
            </a:lvl3pPr>
            <a:lvl4pPr latinLnBrk="0">
              <a:defRPr lang="zh-TW" sz="1600"/>
            </a:lvl4pPr>
            <a:lvl5pPr latinLnBrk="0">
              <a:defRPr lang="zh-TW" sz="1600"/>
            </a:lvl5pPr>
            <a:lvl6pPr marL="1371600" latinLnBrk="0">
              <a:defRPr lang="zh-TW" sz="1600"/>
            </a:lvl6pPr>
            <a:lvl7pPr marL="1600200" latinLnBrk="0">
              <a:defRPr lang="zh-TW" sz="1600"/>
            </a:lvl7pPr>
            <a:lvl8pPr marL="1828800" latinLnBrk="0">
              <a:defRPr lang="zh-TW" sz="1600"/>
            </a:lvl8pPr>
            <a:lvl9pPr marL="2057400" latinLnBrk="0">
              <a:defRPr lang="zh-TW"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46811" y="1981200"/>
            <a:ext cx="4648203" cy="4191000"/>
          </a:xfrm>
        </p:spPr>
        <p:txBody>
          <a:bodyPr>
            <a:normAutofit/>
          </a:bodyPr>
          <a:lstStyle>
            <a:lvl1pPr latinLnBrk="0">
              <a:defRPr lang="zh-TW" sz="2400"/>
            </a:lvl1pPr>
            <a:lvl2pPr latinLnBrk="0">
              <a:defRPr lang="zh-TW" sz="2000"/>
            </a:lvl2pPr>
            <a:lvl3pPr latinLnBrk="0">
              <a:defRPr lang="zh-TW" sz="1800"/>
            </a:lvl3pPr>
            <a:lvl4pPr latinLnBrk="0">
              <a:defRPr lang="zh-TW" sz="1600"/>
            </a:lvl4pPr>
            <a:lvl5pPr marL="1143000" latinLnBrk="0">
              <a:defRPr lang="zh-TW" sz="1600"/>
            </a:lvl5pPr>
            <a:lvl6pPr marL="1371600" latinLnBrk="0">
              <a:defRPr lang="zh-TW" sz="1600"/>
            </a:lvl6pPr>
            <a:lvl7pPr marL="1600200" latinLnBrk="0">
              <a:defRPr lang="zh-TW" sz="1600"/>
            </a:lvl7pPr>
            <a:lvl8pPr marL="1828800" latinLnBrk="0">
              <a:defRPr lang="zh-TW" sz="1600"/>
            </a:lvl8pPr>
            <a:lvl9pPr marL="2057400" latinLnBrk="0">
              <a:defRPr lang="zh-TW"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2014/9/21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zh-TW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4645152" cy="762000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TW" sz="2400" b="0"/>
            </a:lvl1pPr>
            <a:lvl2pPr marL="457200" indent="0" latinLnBrk="0">
              <a:buNone/>
              <a:defRPr lang="zh-TW" sz="2000" b="1"/>
            </a:lvl2pPr>
            <a:lvl3pPr marL="914400" indent="0" latinLnBrk="0">
              <a:buNone/>
              <a:defRPr lang="zh-TW" sz="1800" b="1"/>
            </a:lvl3pPr>
            <a:lvl4pPr marL="1371600" indent="0" latinLnBrk="0">
              <a:buNone/>
              <a:defRPr lang="zh-TW" sz="1600" b="1"/>
            </a:lvl4pPr>
            <a:lvl5pPr marL="1828800" indent="0" latinLnBrk="0">
              <a:buNone/>
              <a:defRPr lang="zh-TW" sz="1600" b="1"/>
            </a:lvl5pPr>
            <a:lvl6pPr marL="2286000" indent="0" latinLnBrk="0">
              <a:buNone/>
              <a:defRPr lang="zh-TW" sz="1600" b="1"/>
            </a:lvl6pPr>
            <a:lvl7pPr marL="2743200" indent="0" latinLnBrk="0">
              <a:buNone/>
              <a:defRPr lang="zh-TW" sz="1600" b="1"/>
            </a:lvl7pPr>
            <a:lvl8pPr marL="3200400" indent="0" latinLnBrk="0">
              <a:buNone/>
              <a:defRPr lang="zh-TW" sz="1600" b="1"/>
            </a:lvl8pPr>
            <a:lvl9pPr marL="3657600" indent="0" latinLnBrk="0">
              <a:buNone/>
              <a:defRPr lang="zh-TW"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293813" y="2819400"/>
            <a:ext cx="4645152" cy="3352800"/>
          </a:xfrm>
        </p:spPr>
        <p:txBody>
          <a:bodyPr/>
          <a:lstStyle>
            <a:lvl1pPr latinLnBrk="0">
              <a:defRPr lang="zh-TW" sz="2400"/>
            </a:lvl1pPr>
            <a:lvl2pPr latinLnBrk="0">
              <a:defRPr lang="zh-TW" sz="2000"/>
            </a:lvl2pPr>
            <a:lvl3pPr latinLnBrk="0">
              <a:defRPr lang="zh-TW" sz="1800"/>
            </a:lvl3pPr>
            <a:lvl4pPr latinLnBrk="0">
              <a:defRPr lang="zh-TW" sz="1600"/>
            </a:lvl4pPr>
            <a:lvl5pPr latinLnBrk="0">
              <a:defRPr lang="zh-TW" sz="1600"/>
            </a:lvl5pPr>
            <a:lvl6pPr marL="1371600" latinLnBrk="0">
              <a:defRPr lang="zh-TW" sz="1600"/>
            </a:lvl6pPr>
            <a:lvl7pPr marL="1600200" latinLnBrk="0">
              <a:defRPr lang="zh-TW" sz="1600"/>
            </a:lvl7pPr>
            <a:lvl8pPr marL="1828800" latinLnBrk="0">
              <a:defRPr lang="zh-TW" sz="1600" baseline="0"/>
            </a:lvl8pPr>
            <a:lvl9pPr marL="2057400" latinLnBrk="0">
              <a:defRPr lang="zh-TW" sz="16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249862" y="1981200"/>
            <a:ext cx="4645152" cy="762000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TW" sz="2400" b="0"/>
            </a:lvl1pPr>
            <a:lvl2pPr marL="457200" indent="0" latinLnBrk="0">
              <a:buNone/>
              <a:defRPr lang="zh-TW" sz="2000" b="1"/>
            </a:lvl2pPr>
            <a:lvl3pPr marL="914400" indent="0" latinLnBrk="0">
              <a:buNone/>
              <a:defRPr lang="zh-TW" sz="1800" b="1"/>
            </a:lvl3pPr>
            <a:lvl4pPr marL="1371600" indent="0" latinLnBrk="0">
              <a:buNone/>
              <a:defRPr lang="zh-TW" sz="1600" b="1"/>
            </a:lvl4pPr>
            <a:lvl5pPr marL="1828800" indent="0" latinLnBrk="0">
              <a:buNone/>
              <a:defRPr lang="zh-TW" sz="1600" b="1"/>
            </a:lvl5pPr>
            <a:lvl6pPr marL="2286000" indent="0" latinLnBrk="0">
              <a:buNone/>
              <a:defRPr lang="zh-TW" sz="1600" b="1"/>
            </a:lvl6pPr>
            <a:lvl7pPr marL="2743200" indent="0" latinLnBrk="0">
              <a:buNone/>
              <a:defRPr lang="zh-TW" sz="1600" b="1"/>
            </a:lvl7pPr>
            <a:lvl8pPr marL="3200400" indent="0" latinLnBrk="0">
              <a:buNone/>
              <a:defRPr lang="zh-TW" sz="1600" b="1"/>
            </a:lvl8pPr>
            <a:lvl9pPr marL="3657600" indent="0" latinLnBrk="0">
              <a:buNone/>
              <a:defRPr lang="zh-TW"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249862" y="2819400"/>
            <a:ext cx="4645152" cy="3352800"/>
          </a:xfrm>
        </p:spPr>
        <p:txBody>
          <a:bodyPr/>
          <a:lstStyle>
            <a:lvl1pPr latinLnBrk="0">
              <a:defRPr lang="zh-TW" sz="2400"/>
            </a:lvl1pPr>
            <a:lvl2pPr latinLnBrk="0">
              <a:defRPr lang="zh-TW" sz="2000"/>
            </a:lvl2pPr>
            <a:lvl3pPr latinLnBrk="0">
              <a:defRPr lang="zh-TW" sz="1800"/>
            </a:lvl3pPr>
            <a:lvl4pPr latinLnBrk="0">
              <a:defRPr lang="zh-TW" sz="1600"/>
            </a:lvl4pPr>
            <a:lvl5pPr marL="1143000" latinLnBrk="0">
              <a:defRPr lang="zh-TW" sz="1600"/>
            </a:lvl5pPr>
            <a:lvl6pPr marL="1371600" latinLnBrk="0">
              <a:defRPr lang="zh-TW" sz="1600"/>
            </a:lvl6pPr>
            <a:lvl7pPr marL="1600200" latinLnBrk="0">
              <a:defRPr lang="zh-TW" sz="1600"/>
            </a:lvl7pPr>
            <a:lvl8pPr marL="1828800" latinLnBrk="0">
              <a:defRPr lang="zh-TW" sz="1600"/>
            </a:lvl8pPr>
            <a:lvl9pPr marL="2057400" latinLnBrk="0">
              <a:defRPr lang="zh-TW"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2014/9/21</a:t>
            </a:fld>
            <a:endParaRPr 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2014/9/21</a:t>
            </a:fld>
            <a:endParaRPr 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2014/9/21</a:t>
            </a:fld>
            <a:endParaRPr 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zh-TW"/>
          </a:p>
        </p:txBody>
      </p:sp>
      <p:sp>
        <p:nvSpPr>
          <p:cNvPr id="9" name="矩形 8"/>
          <p:cNvSpPr/>
          <p:nvPr/>
        </p:nvSpPr>
        <p:spPr>
          <a:xfrm>
            <a:off x="2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zh-TW"/>
          </a:p>
        </p:txBody>
      </p:sp>
      <p:sp>
        <p:nvSpPr>
          <p:cNvPr id="10" name="圓角化單一角落矩形 9"/>
          <p:cNvSpPr/>
          <p:nvPr/>
        </p:nvSpPr>
        <p:spPr bwMode="ltGray">
          <a:xfrm rot="10800000" flipH="1" flipV="1">
            <a:off x="4722814" y="234351"/>
            <a:ext cx="7237538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zh-TW"/>
          </a:p>
        </p:txBody>
      </p:sp>
      <p:sp>
        <p:nvSpPr>
          <p:cNvPr id="11" name="矩形 10"/>
          <p:cNvSpPr/>
          <p:nvPr/>
        </p:nvSpPr>
        <p:spPr>
          <a:xfrm>
            <a:off x="0" y="1"/>
            <a:ext cx="4722811" cy="61722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92197" y="234351"/>
            <a:ext cx="3773863" cy="4642450"/>
          </a:xfrm>
        </p:spPr>
        <p:txBody>
          <a:bodyPr anchor="b">
            <a:normAutofit/>
          </a:bodyPr>
          <a:lstStyle>
            <a:lvl1pPr algn="l" latinLnBrk="0">
              <a:defRPr lang="zh-TW" sz="4400" b="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81983" y="5029199"/>
            <a:ext cx="3782586" cy="914401"/>
          </a:xfrm>
        </p:spPr>
        <p:txBody>
          <a:bodyPr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TW"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latinLnBrk="0">
              <a:buNone/>
              <a:defRPr lang="zh-TW" sz="1200"/>
            </a:lvl2pPr>
            <a:lvl3pPr marL="914400" indent="0" latinLnBrk="0">
              <a:buNone/>
              <a:defRPr lang="zh-TW" sz="1000"/>
            </a:lvl3pPr>
            <a:lvl4pPr marL="1371600" indent="0" latinLnBrk="0">
              <a:buNone/>
              <a:defRPr lang="zh-TW" sz="900"/>
            </a:lvl4pPr>
            <a:lvl5pPr marL="1828800" indent="0" latinLnBrk="0">
              <a:buNone/>
              <a:defRPr lang="zh-TW" sz="900"/>
            </a:lvl5pPr>
            <a:lvl6pPr marL="2286000" indent="0" latinLnBrk="0">
              <a:buNone/>
              <a:defRPr lang="zh-TW" sz="900"/>
            </a:lvl6pPr>
            <a:lvl7pPr marL="2743200" indent="0" latinLnBrk="0">
              <a:buNone/>
              <a:defRPr lang="zh-TW" sz="900"/>
            </a:lvl7pPr>
            <a:lvl8pPr marL="3200400" indent="0" latinLnBrk="0">
              <a:buNone/>
              <a:defRPr lang="zh-TW" sz="900"/>
            </a:lvl8pPr>
            <a:lvl9pPr marL="3657600" indent="0" latinLnBrk="0">
              <a:buNone/>
              <a:defRPr lang="zh-TW"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2014/9/21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945139" y="465285"/>
            <a:ext cx="6786614" cy="5249716"/>
          </a:xfrm>
        </p:spPr>
        <p:txBody>
          <a:bodyPr>
            <a:normAutofit/>
          </a:bodyPr>
          <a:lstStyle>
            <a:lvl1pPr latinLnBrk="0">
              <a:defRPr lang="zh-TW" sz="2400"/>
            </a:lvl1pPr>
            <a:lvl2pPr latinLnBrk="0">
              <a:defRPr lang="zh-TW" sz="2000"/>
            </a:lvl2pPr>
            <a:lvl3pPr latinLnBrk="0">
              <a:defRPr lang="zh-TW" sz="1800"/>
            </a:lvl3pPr>
            <a:lvl4pPr latinLnBrk="0">
              <a:defRPr lang="zh-TW" sz="1600"/>
            </a:lvl4pPr>
            <a:lvl5pPr latinLnBrk="0">
              <a:defRPr lang="zh-TW" sz="1600"/>
            </a:lvl5pPr>
            <a:lvl6pPr latinLnBrk="0">
              <a:defRPr lang="zh-TW" sz="1600"/>
            </a:lvl6pPr>
            <a:lvl7pPr latinLnBrk="0">
              <a:defRPr lang="zh-TW" sz="1600"/>
            </a:lvl7pPr>
            <a:lvl8pPr latinLnBrk="0">
              <a:defRPr lang="zh-TW" sz="1600"/>
            </a:lvl8pPr>
            <a:lvl9pPr latinLnBrk="0">
              <a:defRPr lang="zh-TW"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zh-TW"/>
          </a:p>
        </p:txBody>
      </p:sp>
      <p:sp>
        <p:nvSpPr>
          <p:cNvPr id="18" name="矩形 17"/>
          <p:cNvSpPr/>
          <p:nvPr/>
        </p:nvSpPr>
        <p:spPr>
          <a:xfrm>
            <a:off x="7466013" y="3"/>
            <a:ext cx="47228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83151" y="234351"/>
            <a:ext cx="3773863" cy="4642450"/>
          </a:xfrm>
        </p:spPr>
        <p:txBody>
          <a:bodyPr vert="horz" lIns="91440" tIns="45720" rIns="91440" bIns="45720" rtlCol="0" anchor="b">
            <a:normAutofit/>
          </a:bodyPr>
          <a:lstStyle>
            <a:lvl1pPr latinLnBrk="0">
              <a:defRPr lang="zh-TW" sz="44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lvl="0">
              <a:lnSpc>
                <a:spcPct val="80000"/>
              </a:lnSpc>
            </a:pPr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7872936" y="5029200"/>
            <a:ext cx="3782586" cy="914400"/>
          </a:xfrm>
        </p:spPr>
        <p:txBody>
          <a:bodyPr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TW"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latinLnBrk="0">
              <a:buNone/>
              <a:defRPr lang="zh-TW" sz="1200"/>
            </a:lvl2pPr>
            <a:lvl3pPr marL="914400" indent="0" latinLnBrk="0">
              <a:buNone/>
              <a:defRPr lang="zh-TW" sz="1000"/>
            </a:lvl3pPr>
            <a:lvl4pPr marL="1371600" indent="0" latinLnBrk="0">
              <a:buNone/>
              <a:defRPr lang="zh-TW" sz="900"/>
            </a:lvl4pPr>
            <a:lvl5pPr marL="1828800" indent="0" latinLnBrk="0">
              <a:buNone/>
              <a:defRPr lang="zh-TW" sz="900"/>
            </a:lvl5pPr>
            <a:lvl6pPr marL="2286000" indent="0" latinLnBrk="0">
              <a:buNone/>
              <a:defRPr lang="zh-TW" sz="900"/>
            </a:lvl6pPr>
            <a:lvl7pPr marL="2743200" indent="0" latinLnBrk="0">
              <a:buNone/>
              <a:defRPr lang="zh-TW" sz="900"/>
            </a:lvl7pPr>
            <a:lvl8pPr marL="3200400" indent="0" latinLnBrk="0">
              <a:buNone/>
              <a:defRPr lang="zh-TW" sz="900"/>
            </a:lvl8pPr>
            <a:lvl9pPr marL="3657600" indent="0" latinLnBrk="0">
              <a:buNone/>
              <a:defRPr lang="zh-TW"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0" name="矩形 1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4917-CE56-4645-8050-1555FA0B180B}" type="datetimeFigureOut">
              <a:pPr/>
              <a:t>2014/9/21</a:t>
            </a:fld>
            <a:endParaRPr lang="zh-TW"/>
          </a:p>
        </p:txBody>
      </p:sp>
      <p:sp>
        <p:nvSpPr>
          <p:cNvPr id="6" name="頁尾版面配置區 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24DA2-3CE4-45BB-9F6F-628A0CFBDBF9}" type="slidenum">
              <a:pPr/>
              <a:t>‹#›</a:t>
            </a:fld>
            <a:endParaRPr lang="zh-TW"/>
          </a:p>
        </p:txBody>
      </p:sp>
      <p:sp>
        <p:nvSpPr>
          <p:cNvPr id="21" name="圓角化單一角落矩形 20"/>
          <p:cNvSpPr/>
          <p:nvPr/>
        </p:nvSpPr>
        <p:spPr bwMode="ltGray">
          <a:xfrm rot="10800000" flipV="1">
            <a:off x="227013" y="234351"/>
            <a:ext cx="7238999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zh-TW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 flipH="1">
            <a:off x="457198" y="465283"/>
            <a:ext cx="6780215" cy="5249717"/>
          </a:xfrm>
          <a:prstGeom prst="round1Rect">
            <a:avLst>
              <a:gd name="adj" fmla="val 4287"/>
            </a:avLst>
          </a:prstGeo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 latinLnBrk="0">
              <a:buNone/>
              <a:defRPr lang="zh-TW" sz="2400"/>
            </a:lvl1pPr>
            <a:lvl2pPr marL="457200" indent="0" latinLnBrk="0">
              <a:buNone/>
              <a:defRPr lang="zh-TW" sz="2800"/>
            </a:lvl2pPr>
            <a:lvl3pPr marL="914400" indent="0" latinLnBrk="0">
              <a:buNone/>
              <a:defRPr lang="zh-TW" sz="2400"/>
            </a:lvl3pPr>
            <a:lvl4pPr marL="1371600" indent="0" latinLnBrk="0">
              <a:buNone/>
              <a:defRPr lang="zh-TW" sz="2000"/>
            </a:lvl4pPr>
            <a:lvl5pPr marL="1828800" indent="0" latinLnBrk="0">
              <a:buNone/>
              <a:defRPr lang="zh-TW" sz="2000"/>
            </a:lvl5pPr>
            <a:lvl6pPr marL="2286000" indent="0" latinLnBrk="0">
              <a:buNone/>
              <a:defRPr lang="zh-TW" sz="2000"/>
            </a:lvl6pPr>
            <a:lvl7pPr marL="2743200" indent="0" latinLnBrk="0">
              <a:buNone/>
              <a:defRPr lang="zh-TW" sz="2000"/>
            </a:lvl7pPr>
            <a:lvl8pPr marL="3200400" indent="0" latinLnBrk="0">
              <a:buNone/>
              <a:defRPr lang="zh-TW" sz="2000"/>
            </a:lvl8pPr>
            <a:lvl9pPr marL="3657600" indent="0" latinLnBrk="0">
              <a:buNone/>
              <a:defRPr lang="zh-TW" sz="2000"/>
            </a:lvl9pPr>
          </a:lstStyle>
          <a:p>
            <a:r>
              <a:rPr lang="zh-TW" altLang="en-US" smtClean="0"/>
              <a:t>按一下圖示以新增圖片</a:t>
            </a:r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52158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 latinLnBrk="0">
              <a:defRPr lang="zh-TW"/>
            </a:lvl5pPr>
            <a:lvl6pPr marL="1371600" latinLnBrk="0">
              <a:defRPr lang="zh-TW"/>
            </a:lvl6pPr>
            <a:lvl7pPr marL="1600200" latinLnBrk="0">
              <a:defRPr lang="zh-TW"/>
            </a:lvl7pPr>
            <a:lvl8pPr marL="1828800" latinLnBrk="0">
              <a:defRPr lang="zh-TW" baseline="0"/>
            </a:lvl8pPr>
            <a:lvl9pPr marL="2057400" latinLnBrk="0">
              <a:defRPr lang="zh-TW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2014/9/21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293813" y="582613"/>
            <a:ext cx="8183562" cy="558958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2014/9/21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705974" y="582613"/>
            <a:ext cx="1951037" cy="55895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6477000"/>
            <a:ext cx="119603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zh-TW"/>
          </a:p>
        </p:txBody>
      </p:sp>
      <p:sp>
        <p:nvSpPr>
          <p:cNvPr id="9" name="矩形 8"/>
          <p:cNvSpPr/>
          <p:nvPr/>
        </p:nvSpPr>
        <p:spPr>
          <a:xfrm>
            <a:off x="11960352" y="6477000"/>
            <a:ext cx="228473" cy="381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zh-TW"/>
          </a:p>
        </p:txBody>
      </p:sp>
      <p:sp>
        <p:nvSpPr>
          <p:cNvPr id="7" name="矩形 6"/>
          <p:cNvSpPr/>
          <p:nvPr/>
        </p:nvSpPr>
        <p:spPr>
          <a:xfrm>
            <a:off x="1" y="0"/>
            <a:ext cx="12188825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zh-TW"/>
          </a:p>
        </p:txBody>
      </p:sp>
      <p:sp>
        <p:nvSpPr>
          <p:cNvPr id="10" name="圓角化單一角落矩形 9"/>
          <p:cNvSpPr/>
          <p:nvPr/>
        </p:nvSpPr>
        <p:spPr>
          <a:xfrm>
            <a:off x="0" y="228600"/>
            <a:ext cx="11961877" cy="6248400"/>
          </a:xfrm>
          <a:prstGeom prst="round1Rect">
            <a:avLst>
              <a:gd name="adj" fmla="val 458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1293813" y="563562"/>
            <a:ext cx="9601200" cy="1189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9601202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/>
              <a:t>按一下以編輯母片文字樣式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913811" y="6248400"/>
            <a:ext cx="1091459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TW" sz="900"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pPr/>
              <a:t>2014/9/21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293813" y="6248400"/>
            <a:ext cx="7467598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zh-TW" sz="900">
                <a:solidFill>
                  <a:schemeClr val="tx1"/>
                </a:solidFill>
              </a:defRPr>
            </a:lvl1pPr>
          </a:lstStyle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0133011" y="6248400"/>
            <a:ext cx="762003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TW" sz="900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33" r:id="rId10"/>
    <p:sldLayoutId id="2147483730" r:id="rId11"/>
    <p:sldLayoutId id="214748373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TW" sz="40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0" hangingPunct="1">
        <a:defRPr lang="zh-TW">
          <a:solidFill>
            <a:schemeClr val="tx2"/>
          </a:solidFill>
        </a:defRPr>
      </a:lvl2pPr>
      <a:lvl3pPr eaLnBrk="1" latinLnBrk="0" hangingPunct="1">
        <a:defRPr lang="zh-TW">
          <a:solidFill>
            <a:schemeClr val="tx2"/>
          </a:solidFill>
        </a:defRPr>
      </a:lvl3pPr>
      <a:lvl4pPr eaLnBrk="1" latinLnBrk="0" hangingPunct="1">
        <a:defRPr lang="zh-TW">
          <a:solidFill>
            <a:schemeClr val="tx2"/>
          </a:solidFill>
        </a:defRPr>
      </a:lvl4pPr>
      <a:lvl5pPr eaLnBrk="1" latinLnBrk="0" hangingPunct="1">
        <a:defRPr lang="zh-TW">
          <a:solidFill>
            <a:schemeClr val="tx2"/>
          </a:solidFill>
        </a:defRPr>
      </a:lvl5pPr>
      <a:lvl6pPr eaLnBrk="1" latinLnBrk="0" hangingPunct="1">
        <a:defRPr lang="zh-TW">
          <a:solidFill>
            <a:schemeClr val="tx2"/>
          </a:solidFill>
        </a:defRPr>
      </a:lvl6pPr>
      <a:lvl7pPr eaLnBrk="1" latinLnBrk="0" hangingPunct="1">
        <a:defRPr lang="zh-TW">
          <a:solidFill>
            <a:schemeClr val="tx2"/>
          </a:solidFill>
        </a:defRPr>
      </a:lvl7pPr>
      <a:lvl8pPr eaLnBrk="1" latinLnBrk="0" hangingPunct="1">
        <a:defRPr lang="zh-TW">
          <a:solidFill>
            <a:schemeClr val="tx2"/>
          </a:solidFill>
        </a:defRPr>
      </a:lvl8pPr>
      <a:lvl9pPr eaLnBrk="1" latinLnBrk="0" hangingPunct="1">
        <a:defRPr lang="zh-TW"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itchFamily="34" charset="0"/>
        <a:buChar char="•"/>
        <a:defRPr lang="zh-TW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lang="zh-TW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lang="zh-TW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lang="zh-TW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lang="zh-TW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lang="zh-TW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lang="zh-TW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lang="zh-TW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effectLst/>
              </a:rPr>
              <a:t>Viva</a:t>
            </a:r>
            <a:endParaRPr lang="zh-TW" dirty="0">
              <a:latin typeface="Microsoft JhengHei" pitchFamily="34" charset="-120"/>
              <a:ea typeface="Microsoft JhengHei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97799" y="5445224"/>
            <a:ext cx="4201213" cy="498375"/>
          </a:xfrm>
        </p:spPr>
        <p:txBody>
          <a:bodyPr/>
          <a:lstStyle/>
          <a:p>
            <a:pPr algn="r"/>
            <a:r>
              <a:rPr lang="zh-TW" altLang="en-US" dirty="0" smtClean="0">
                <a:latin typeface="Microsoft JhengHei" pitchFamily="34" charset="-120"/>
                <a:ea typeface="Microsoft JhengHei" pitchFamily="34" charset="-120"/>
              </a:rPr>
              <a:t>視傳</a:t>
            </a:r>
            <a:r>
              <a:rPr lang="en-US" altLang="zh-TW" dirty="0" smtClean="0">
                <a:latin typeface="Microsoft JhengHei" pitchFamily="34" charset="-120"/>
                <a:ea typeface="Microsoft JhengHei" pitchFamily="34" charset="-120"/>
              </a:rPr>
              <a:t>2A1025445109</a:t>
            </a:r>
            <a:r>
              <a:rPr lang="zh-TW" altLang="en-US" dirty="0" smtClean="0">
                <a:latin typeface="Microsoft JhengHei" pitchFamily="34" charset="-120"/>
                <a:ea typeface="Microsoft JhengHei" pitchFamily="34" charset="-120"/>
              </a:rPr>
              <a:t>田佳翎</a:t>
            </a:r>
            <a:endParaRPr lang="zh-TW" dirty="0">
              <a:latin typeface="Microsoft JhengHei" pitchFamily="34" charset="-120"/>
              <a:ea typeface="Microsoft JhengHei" pitchFamily="34" charset="-120"/>
            </a:endParaRPr>
          </a:p>
        </p:txBody>
      </p:sp>
      <p:pic>
        <p:nvPicPr>
          <p:cNvPr id="5" name="圖片版面配置區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8083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>
                <a:effectLst/>
              </a:rPr>
              <a:t>1.</a:t>
            </a:r>
            <a:r>
              <a:rPr lang="zh-TW" altLang="en-US" sz="3600" dirty="0">
                <a:effectLst/>
                <a:latin typeface="Adobe 楷体 Std R" panose="02020400000000000000" pitchFamily="18" charset="-128"/>
                <a:ea typeface="Adobe 楷体 Std R" panose="02020400000000000000" pitchFamily="18" charset="-128"/>
              </a:rPr>
              <a:t>請描述</a:t>
            </a:r>
            <a:r>
              <a:rPr lang="zh-TW" altLang="en-US" sz="3600" dirty="0">
                <a:effectLst/>
              </a:rPr>
              <a:t>「</a:t>
            </a:r>
            <a:r>
              <a:rPr lang="en-US" altLang="zh-TW" sz="3600" dirty="0">
                <a:effectLst/>
                <a:latin typeface="Adobe Garamond Pro Bold" panose="02020702060506020403" pitchFamily="18" charset="0"/>
              </a:rPr>
              <a:t>Viva</a:t>
            </a:r>
            <a:r>
              <a:rPr lang="zh-TW" altLang="en-US" sz="3600" dirty="0">
                <a:effectLst/>
              </a:rPr>
              <a:t>」</a:t>
            </a:r>
            <a:r>
              <a:rPr lang="zh-TW" altLang="en-US" sz="3600" dirty="0">
                <a:effectLst/>
                <a:latin typeface="Adobe 楷体 Std R" panose="02020400000000000000" pitchFamily="18" charset="-128"/>
                <a:ea typeface="Adobe 楷体 Std R" panose="02020400000000000000" pitchFamily="18" charset="-128"/>
              </a:rPr>
              <a:t>給你的感覺，以 </a:t>
            </a:r>
            <a:r>
              <a:rPr lang="en-US" altLang="zh-TW" sz="3600" dirty="0">
                <a:effectLst/>
                <a:latin typeface="Adobe Garamond Pro Bold" panose="02020702060506020403" pitchFamily="18" charset="0"/>
                <a:ea typeface="Adobe 楷体 Std R" panose="02020400000000000000" pitchFamily="18" charset="-128"/>
              </a:rPr>
              <a:t>Viva Graphic</a:t>
            </a:r>
            <a:r>
              <a:rPr lang="zh-TW" altLang="en-US" sz="3600" dirty="0">
                <a:effectLst/>
                <a:latin typeface="Adobe 楷体 Std R" panose="02020400000000000000" pitchFamily="18" charset="-128"/>
                <a:ea typeface="Adobe 楷体 Std R" panose="02020400000000000000" pitchFamily="18" charset="-128"/>
              </a:rPr>
              <a:t>為主題的海報，你想表現甚麼</a:t>
            </a:r>
            <a:r>
              <a:rPr lang="en-US" altLang="zh-TW" sz="3600" dirty="0">
                <a:effectLst/>
                <a:latin typeface="Adobe 楷体 Std R" panose="02020400000000000000" pitchFamily="18" charset="-128"/>
                <a:ea typeface="Adobe 楷体 Std R" panose="02020400000000000000" pitchFamily="18" charset="-128"/>
              </a:rPr>
              <a:t>(</a:t>
            </a:r>
            <a:r>
              <a:rPr lang="zh-TW" altLang="en-US" sz="3600" dirty="0">
                <a:effectLst/>
                <a:latin typeface="Adobe 楷体 Std R" panose="02020400000000000000" pitchFamily="18" charset="-128"/>
                <a:ea typeface="Adobe 楷体 Std R" panose="02020400000000000000" pitchFamily="18" charset="-128"/>
              </a:rPr>
              <a:t>或那些</a:t>
            </a:r>
            <a:r>
              <a:rPr lang="en-US" altLang="zh-TW" sz="3600" dirty="0">
                <a:effectLst/>
                <a:latin typeface="Adobe 楷体 Std R" panose="02020400000000000000" pitchFamily="18" charset="-128"/>
                <a:ea typeface="Adobe 楷体 Std R" panose="02020400000000000000" pitchFamily="18" charset="-128"/>
              </a:rPr>
              <a:t>)</a:t>
            </a:r>
            <a:r>
              <a:rPr lang="zh-TW" altLang="en-US" sz="3600" dirty="0">
                <a:effectLst/>
                <a:latin typeface="Adobe 楷体 Std R" panose="02020400000000000000" pitchFamily="18" charset="-128"/>
                <a:ea typeface="Adobe 楷体 Std R" panose="02020400000000000000" pitchFamily="18" charset="-128"/>
              </a:rPr>
              <a:t>主題</a:t>
            </a:r>
            <a:r>
              <a:rPr lang="en-US" altLang="zh-TW" sz="3600" dirty="0">
                <a:effectLst/>
                <a:latin typeface="Adobe 楷体 Std R" panose="02020400000000000000" pitchFamily="18" charset="-128"/>
                <a:ea typeface="Adobe 楷体 Std R" panose="02020400000000000000" pitchFamily="18" charset="-128"/>
              </a:rPr>
              <a:t>?</a:t>
            </a:r>
            <a:r>
              <a:rPr lang="zh-TW" altLang="en-US" sz="3600" dirty="0">
                <a:effectLst/>
                <a:latin typeface="Adobe 楷体 Std R" panose="02020400000000000000" pitchFamily="18" charset="-128"/>
                <a:ea typeface="Adobe 楷体 Std R" panose="02020400000000000000" pitchFamily="18" charset="-128"/>
              </a:rPr>
              <a:t>為什麼</a:t>
            </a:r>
            <a:r>
              <a:rPr lang="en-US" altLang="zh-TW" sz="3600" dirty="0">
                <a:effectLst/>
                <a:latin typeface="Adobe 楷体 Std R" panose="02020400000000000000" pitchFamily="18" charset="-128"/>
                <a:ea typeface="Adobe 楷体 Std R" panose="02020400000000000000" pitchFamily="18" charset="-128"/>
              </a:rPr>
              <a:t>?</a:t>
            </a:r>
            <a:r>
              <a:rPr lang="en-US" altLang="zh-TW" sz="3600" dirty="0">
                <a:effectLst/>
              </a:rPr>
              <a:t> </a:t>
            </a:r>
            <a:endParaRPr lang="zh-TW" sz="3600" dirty="0">
              <a:latin typeface="Microsoft JhengHei" pitchFamily="34" charset="-120"/>
              <a:ea typeface="Microsoft JhengHei" pitchFamily="34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>
              <a:latin typeface="Microsoft JhengHei" pitchFamily="34" charset="-120"/>
              <a:ea typeface="Microsoft JhengHei" pitchFamily="34" charset="-120"/>
            </a:endParaRPr>
          </a:p>
          <a:p>
            <a:endParaRPr lang="en-US" altLang="zh-TW" dirty="0">
              <a:latin typeface="Microsoft JhengHei" pitchFamily="34" charset="-120"/>
              <a:ea typeface="Microsoft JhengHei" pitchFamily="34" charset="-120"/>
            </a:endParaRPr>
          </a:p>
          <a:p>
            <a:endParaRPr lang="en-US" altLang="zh-TW" dirty="0" smtClean="0">
              <a:latin typeface="Microsoft JhengHei" pitchFamily="34" charset="-120"/>
              <a:ea typeface="Microsoft JhengHei" pitchFamily="34" charset="-120"/>
            </a:endParaRPr>
          </a:p>
          <a:p>
            <a:r>
              <a:rPr lang="en-US" altLang="zh-TW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1.Viva</a:t>
            </a:r>
            <a:r>
              <a:rPr lang="zh-TW" altLang="en-US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給我的感覺是熱情 奔放 自由 歡樂</a:t>
            </a:r>
            <a:endParaRPr lang="en-US" altLang="zh-TW" dirty="0" smtClean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endParaRPr lang="en-US" altLang="zh-TW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r>
              <a:rPr lang="en-US" altLang="zh-TW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2.</a:t>
            </a:r>
            <a:r>
              <a:rPr lang="zh-TW" altLang="en-US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我想以世界盃足球賽為主題</a:t>
            </a:r>
            <a:r>
              <a:rPr lang="en-US" altLang="zh-TW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.</a:t>
            </a:r>
            <a:r>
              <a:rPr lang="zh-TW" altLang="en-US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在球賽過程當中每個人都是歡樂以及自由</a:t>
            </a:r>
            <a:endParaRPr lang="zh-TW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4909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08013" y="332657"/>
            <a:ext cx="5791200" cy="5104862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>
                <a:latin typeface="Microsoft JhengHei" pitchFamily="34" charset="-120"/>
                <a:ea typeface="Microsoft JhengHei" pitchFamily="34" charset="-120"/>
              </a:rPr>
              <a:t/>
            </a:r>
            <a:br>
              <a:rPr lang="en-US" altLang="zh-TW" dirty="0" smtClean="0">
                <a:latin typeface="Microsoft JhengHei" pitchFamily="34" charset="-120"/>
                <a:ea typeface="Microsoft JhengHei" pitchFamily="34" charset="-120"/>
              </a:rPr>
            </a:br>
            <a:r>
              <a:rPr lang="en-US" altLang="zh-TW" dirty="0">
                <a:latin typeface="Microsoft JhengHei" pitchFamily="34" charset="-120"/>
                <a:ea typeface="Microsoft JhengHei" pitchFamily="34" charset="-120"/>
              </a:rPr>
              <a:t/>
            </a:r>
            <a:br>
              <a:rPr lang="en-US" altLang="zh-TW" dirty="0">
                <a:latin typeface="Microsoft JhengHei" pitchFamily="34" charset="-120"/>
                <a:ea typeface="Microsoft JhengHei" pitchFamily="34" charset="-120"/>
              </a:rPr>
            </a:br>
            <a:r>
              <a:rPr lang="en-US" altLang="zh-TW" dirty="0" smtClean="0">
                <a:latin typeface="Microsoft JhengHei" pitchFamily="34" charset="-120"/>
                <a:ea typeface="Microsoft JhengHei" pitchFamily="34" charset="-120"/>
              </a:rPr>
              <a:t/>
            </a:r>
            <a:br>
              <a:rPr lang="en-US" altLang="zh-TW" dirty="0" smtClean="0">
                <a:latin typeface="Microsoft JhengHei" pitchFamily="34" charset="-120"/>
                <a:ea typeface="Microsoft JhengHei" pitchFamily="34" charset="-120"/>
              </a:rPr>
            </a:b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>1.</a:t>
            </a:r>
            <a:r>
              <a:rPr lang="zh-TW" altLang="en-US" sz="4400" dirty="0" smtClean="0">
                <a:latin typeface="Microsoft JhengHei" pitchFamily="34" charset="-120"/>
                <a:ea typeface="Microsoft JhengHei" pitchFamily="34" charset="-120"/>
              </a:rPr>
              <a:t>歡樂           </a:t>
            </a: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>6.</a:t>
            </a:r>
            <a:r>
              <a:rPr lang="zh-TW" altLang="en-US" sz="4400" dirty="0" smtClean="0">
                <a:latin typeface="Microsoft JhengHei" pitchFamily="34" charset="-120"/>
                <a:ea typeface="Microsoft JhengHei" pitchFamily="34" charset="-120"/>
              </a:rPr>
              <a:t>喜悅</a:t>
            </a: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/>
            </a:r>
            <a:b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</a:b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/>
            </a:r>
            <a:b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</a:b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>2.</a:t>
            </a:r>
            <a:r>
              <a:rPr lang="zh-TW" altLang="en-US" sz="4400" dirty="0" smtClean="0">
                <a:latin typeface="Microsoft JhengHei" pitchFamily="34" charset="-120"/>
                <a:ea typeface="Microsoft JhengHei" pitchFamily="34" charset="-120"/>
              </a:rPr>
              <a:t>慶祝           </a:t>
            </a: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>7.</a:t>
            </a:r>
            <a:r>
              <a:rPr lang="zh-TW" altLang="en-US" sz="4400" dirty="0" smtClean="0">
                <a:latin typeface="Microsoft JhengHei" pitchFamily="34" charset="-120"/>
                <a:ea typeface="Microsoft JhengHei" pitchFamily="34" charset="-120"/>
              </a:rPr>
              <a:t>期盼</a:t>
            </a: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/>
            </a:r>
            <a:b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</a:b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/>
            </a:r>
            <a:b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</a:b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>3.</a:t>
            </a:r>
            <a:r>
              <a:rPr lang="zh-TW" altLang="en-US" sz="4400" dirty="0" smtClean="0">
                <a:latin typeface="Microsoft JhengHei" pitchFamily="34" charset="-120"/>
                <a:ea typeface="Microsoft JhengHei" pitchFamily="34" charset="-120"/>
              </a:rPr>
              <a:t>激動           </a:t>
            </a: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>8.</a:t>
            </a:r>
            <a:r>
              <a:rPr lang="zh-TW" altLang="en-US" sz="4400" dirty="0" smtClean="0">
                <a:latin typeface="Microsoft JhengHei" pitchFamily="34" charset="-120"/>
                <a:ea typeface="Microsoft JhengHei" pitchFamily="34" charset="-120"/>
              </a:rPr>
              <a:t>勝利</a:t>
            </a: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/>
            </a:r>
            <a:b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</a:b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/>
            </a:r>
            <a:b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</a:b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>4.</a:t>
            </a:r>
            <a:r>
              <a:rPr lang="zh-TW" altLang="en-US" sz="4400" dirty="0" smtClean="0">
                <a:latin typeface="Microsoft JhengHei" pitchFamily="34" charset="-120"/>
                <a:ea typeface="Microsoft JhengHei" pitchFamily="34" charset="-120"/>
              </a:rPr>
              <a:t>興奮           </a:t>
            </a: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>9.</a:t>
            </a:r>
            <a:r>
              <a:rPr lang="zh-TW" altLang="en-US" sz="4400" dirty="0" smtClean="0">
                <a:latin typeface="Microsoft JhengHei" pitchFamily="34" charset="-120"/>
                <a:ea typeface="Microsoft JhengHei" pitchFamily="34" charset="-120"/>
              </a:rPr>
              <a:t>榮耀</a:t>
            </a: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/>
            </a:r>
            <a:b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</a:b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/>
            </a:r>
            <a:b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</a:b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>5.</a:t>
            </a:r>
            <a:r>
              <a:rPr lang="zh-TW" altLang="en-US" sz="4400" dirty="0" smtClean="0">
                <a:latin typeface="Microsoft JhengHei" pitchFamily="34" charset="-120"/>
                <a:ea typeface="Microsoft JhengHei" pitchFamily="34" charset="-120"/>
              </a:rPr>
              <a:t>尖叫           </a:t>
            </a: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>10.</a:t>
            </a:r>
            <a:r>
              <a:rPr lang="zh-TW" altLang="en-US" sz="4400" dirty="0" smtClean="0">
                <a:latin typeface="Microsoft JhengHei" pitchFamily="34" charset="-120"/>
                <a:ea typeface="Microsoft JhengHei" pitchFamily="34" charset="-120"/>
              </a:rPr>
              <a:t>分享</a:t>
            </a:r>
            <a: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  <a:t/>
            </a:r>
            <a:br>
              <a:rPr lang="en-US" altLang="zh-TW" sz="4400" dirty="0" smtClean="0">
                <a:latin typeface="Microsoft JhengHei" pitchFamily="34" charset="-120"/>
                <a:ea typeface="Microsoft JhengHei" pitchFamily="34" charset="-120"/>
              </a:rPr>
            </a:br>
            <a:endParaRPr lang="zh-TW" sz="4400" dirty="0">
              <a:latin typeface="Microsoft JhengHei" pitchFamily="34" charset="-120"/>
              <a:ea typeface="Microsoft JhengHei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174532" y="1703718"/>
            <a:ext cx="4572000" cy="2618902"/>
          </a:xfrm>
        </p:spPr>
        <p:txBody>
          <a:bodyPr>
            <a:noAutofit/>
          </a:bodyPr>
          <a:lstStyle/>
          <a:p>
            <a:r>
              <a:rPr lang="en-US" altLang="zh-TW" sz="3600" dirty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>2.</a:t>
            </a:r>
            <a:r>
              <a:rPr lang="zh-TW" altLang="en-US" sz="3600" dirty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>以「</a:t>
            </a:r>
            <a:r>
              <a:rPr lang="en-US" altLang="zh-TW" sz="3600" dirty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>Viva</a:t>
            </a:r>
            <a:r>
              <a:rPr lang="zh-TW" altLang="en-US" sz="3600" dirty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>」為中心，聯想相關的圖像與意涵，請舉出至少十個例子</a:t>
            </a:r>
            <a:r>
              <a:rPr lang="zh-TW" altLang="zh-TW" sz="3600" dirty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/>
            </a:r>
            <a:br>
              <a:rPr lang="zh-TW" altLang="zh-TW" sz="3600" dirty="0">
                <a:latin typeface="Adobe 楷体 Std R" panose="02020400000000000000" pitchFamily="18" charset="-128"/>
                <a:ea typeface="Adobe 楷体 Std R" panose="02020400000000000000" pitchFamily="18" charset="-128"/>
              </a:rPr>
            </a:br>
            <a:endParaRPr lang="zh-TW" sz="3600" dirty="0">
              <a:solidFill>
                <a:schemeClr val="bg1"/>
              </a:solidFill>
              <a:latin typeface="Adobe 楷体 Std R" panose="02020400000000000000" pitchFamily="18" charset="-128"/>
              <a:ea typeface="Adobe 楷体 Std R" panose="02020400000000000000" pitchFamily="18" charset="-12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8544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2400" dirty="0" smtClean="0">
                <a:latin typeface="Microsoft JhengHei" pitchFamily="34" charset="-120"/>
                <a:ea typeface="Microsoft JhengHei" pitchFamily="34" charset="-120"/>
              </a:rPr>
              <a:t/>
            </a:r>
            <a:br>
              <a:rPr lang="en-US" altLang="zh-TW" sz="2400" dirty="0" smtClean="0">
                <a:latin typeface="Microsoft JhengHei" pitchFamily="34" charset="-120"/>
                <a:ea typeface="Microsoft JhengHei" pitchFamily="34" charset="-120"/>
              </a:rPr>
            </a:br>
            <a:r>
              <a:rPr lang="zh-TW" altLang="en-US" sz="2400" dirty="0" smtClean="0">
                <a:latin typeface="Microsoft JhengHei" pitchFamily="34" charset="-120"/>
                <a:ea typeface="Microsoft JhengHei" pitchFamily="34" charset="-120"/>
              </a:rPr>
              <a:t>分別</a:t>
            </a:r>
            <a:r>
              <a:rPr lang="zh-TW" altLang="en-US" sz="2400" dirty="0">
                <a:latin typeface="Microsoft JhengHei" pitchFamily="34" charset="-120"/>
                <a:ea typeface="Microsoft JhengHei" pitchFamily="34" charset="-120"/>
              </a:rPr>
              <a:t>以文字、符號、圖像、空間等要素，蒐集可參考之優秀海報</a:t>
            </a:r>
            <a:br>
              <a:rPr lang="zh-TW" altLang="en-US" sz="2400" dirty="0">
                <a:latin typeface="Microsoft JhengHei" pitchFamily="34" charset="-120"/>
                <a:ea typeface="Microsoft JhengHei" pitchFamily="34" charset="-120"/>
              </a:rPr>
            </a:br>
            <a:r>
              <a:rPr lang="en-US" altLang="zh-TW" sz="2400" dirty="0" smtClean="0">
                <a:latin typeface="Microsoft JhengHei" pitchFamily="34" charset="-120"/>
                <a:ea typeface="Microsoft JhengHei" pitchFamily="34" charset="-120"/>
              </a:rPr>
              <a:t/>
            </a:r>
            <a:br>
              <a:rPr lang="en-US" altLang="zh-TW" sz="2400" dirty="0" smtClean="0">
                <a:latin typeface="Microsoft JhengHei" pitchFamily="34" charset="-120"/>
                <a:ea typeface="Microsoft JhengHei" pitchFamily="34" charset="-120"/>
              </a:rPr>
            </a:br>
            <a:r>
              <a:rPr lang="zh-TW" altLang="en-US" sz="2400" dirty="0" smtClean="0">
                <a:latin typeface="Microsoft JhengHei" pitchFamily="34" charset="-120"/>
                <a:ea typeface="Microsoft JhengHei" pitchFamily="34" charset="-120"/>
              </a:rPr>
              <a:t>以及</a:t>
            </a:r>
            <a:r>
              <a:rPr lang="zh-TW" altLang="en-US" sz="2400" dirty="0">
                <a:latin typeface="Microsoft JhengHei" pitchFamily="34" charset="-120"/>
                <a:ea typeface="Microsoft JhengHei" pitchFamily="34" charset="-120"/>
              </a:rPr>
              <a:t>以歡慶為主題的海報。作為下階段海報分析的樣本。</a:t>
            </a:r>
            <a:endParaRPr lang="zh-TW" sz="2400" dirty="0">
              <a:latin typeface="Microsoft JhengHei" pitchFamily="34" charset="-120"/>
              <a:ea typeface="Microsoft JhengHei" pitchFamily="34" charset="-12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913" y="2362200"/>
            <a:ext cx="4572000" cy="3429000"/>
          </a:xfrm>
        </p:spPr>
      </p:pic>
      <p:pic>
        <p:nvPicPr>
          <p:cNvPr id="12" name="內容版面配置區 1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1" y="2362200"/>
            <a:ext cx="5501069" cy="3429000"/>
          </a:xfrm>
        </p:spPr>
      </p:pic>
    </p:spTree>
    <p:extLst>
      <p:ext uri="{BB962C8B-B14F-4D97-AF65-F5344CB8AC3E}">
        <p14:creationId xmlns:p14="http://schemas.microsoft.com/office/powerpoint/2010/main" val="112647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382444" y="1785016"/>
            <a:ext cx="4645152" cy="3352800"/>
          </a:xfrm>
        </p:spPr>
        <p:txBody>
          <a:bodyPr/>
          <a:lstStyle/>
          <a:p>
            <a:pPr marL="0" indent="0">
              <a:buNone/>
            </a:pPr>
            <a:endParaRPr lang="zh-TW" dirty="0">
              <a:latin typeface="Microsoft JhengHei" pitchFamily="34" charset="-120"/>
              <a:ea typeface="Microsoft JhengHei" pitchFamily="34" charset="-120"/>
            </a:endParaRPr>
          </a:p>
        </p:txBody>
      </p:sp>
      <p:pic>
        <p:nvPicPr>
          <p:cNvPr id="13" name="內容版面配置區 1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868" y="1772816"/>
            <a:ext cx="4645025" cy="3302406"/>
          </a:xfrm>
        </p:spPr>
      </p:pic>
    </p:spTree>
    <p:extLst>
      <p:ext uri="{BB962C8B-B14F-4D97-AF65-F5344CB8AC3E}">
        <p14:creationId xmlns:p14="http://schemas.microsoft.com/office/powerpoint/2010/main" val="32560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dirty="0">
              <a:latin typeface="Microsoft JhengHei" pitchFamily="34" charset="-120"/>
              <a:ea typeface="Microsoft JhengHe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430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68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dirty="0">
              <a:latin typeface="Microsoft JhengHei" pitchFamily="34" charset="-120"/>
              <a:ea typeface="Microsoft JhengHei" pitchFamily="34" charset="-12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TW" dirty="0">
              <a:latin typeface="Microsoft JhengHei" pitchFamily="34" charset="-120"/>
              <a:ea typeface="Microsoft JhengHei" pitchFamily="34" charset="-120"/>
            </a:endParaRPr>
          </a:p>
        </p:txBody>
      </p:sp>
      <p:sp>
        <p:nvSpPr>
          <p:cNvPr id="6" name="圖片版面配置區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202172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coLiving_16x9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_16x9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EcoLiving_16x9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dir="5400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dir="540000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1982DA8-EA6C-4E78-95DD-332D1E54B4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自然生活簡報 (寬螢幕)</Template>
  <TotalTime>0</TotalTime>
  <Words>94</Words>
  <Application>Microsoft Office PowerPoint</Application>
  <PresentationFormat>自訂</PresentationFormat>
  <Paragraphs>13</Paragraphs>
  <Slides>8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5" baseType="lpstr">
      <vt:lpstr>Adobe 楷体 Std R</vt:lpstr>
      <vt:lpstr>Adobe 繁黑體 Std B</vt:lpstr>
      <vt:lpstr>Microsoft JhengHei</vt:lpstr>
      <vt:lpstr>Adobe Garamond Pro Bold</vt:lpstr>
      <vt:lpstr>Arial</vt:lpstr>
      <vt:lpstr>Cambria</vt:lpstr>
      <vt:lpstr>EcoLiving_16x9</vt:lpstr>
      <vt:lpstr>Viva</vt:lpstr>
      <vt:lpstr>1.請描述「Viva」給你的感覺，以 Viva Graphic為主題的海報，你想表現甚麼(或那些)主題?為什麼? </vt:lpstr>
      <vt:lpstr>   1.歡樂           6.喜悅  2.慶祝           7.期盼  3.激動           8.勝利  4.興奮           9.榮耀  5.尖叫           10.分享 </vt:lpstr>
      <vt:lpstr> 分別以文字、符號、圖像、空間等要素，蒐集可參考之優秀海報  以及以歡慶為主題的海報。作為下階段海報分析的樣本。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2014-09-21T15:42:41Z</dcterms:created>
  <dcterms:modified xsi:type="dcterms:W3CDTF">2014-09-21T17:22:13Z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TC028010969991</vt:lpwstr>
  </property>
</Properties>
</file>