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8" r:id="rId9"/>
    <p:sldId id="269" r:id="rId10"/>
    <p:sldId id="270" r:id="rId11"/>
    <p:sldId id="271" r:id="rId12"/>
    <p:sldId id="265" r:id="rId13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B1F9"/>
    <a:srgbClr val="CD75F1"/>
    <a:srgbClr val="B99A56"/>
    <a:srgbClr val="F7B13D"/>
    <a:srgbClr val="5D83A3"/>
    <a:srgbClr val="E03238"/>
    <a:srgbClr val="70C63E"/>
    <a:srgbClr val="DC66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31" autoAdjust="0"/>
    <p:restoredTop sz="94365" autoAdjust="0"/>
  </p:normalViewPr>
  <p:slideViewPr>
    <p:cSldViewPr>
      <p:cViewPr varScale="1">
        <p:scale>
          <a:sx n="115" d="100"/>
          <a:sy n="115" d="100"/>
        </p:scale>
        <p:origin x="1710" y="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F824AD8A-3AC8-40C1-A0AA-4DA7C3256479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B0A3E07-814C-4DC0-8000-3FC3C7CB7F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651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72A628-14A5-47A1-B42C-498074D4B9D3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01624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086AF-E6FF-4FE8-87F0-BA9F54173AF7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10CC3-01D1-48C4-BB85-D90ED7D39E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B0686-5217-4ACE-B80F-2F608E2D7747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C9C37-7938-43AA-94D8-77E35C5EAD9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59BB8-4F33-48D5-8917-247E1ADCE6CD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CF09-0292-41C1-BA05-47ADE0A623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53E4D-79FF-4652-B17B-67A695DE9856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A3BB6-0B2E-4BF6-946B-6AD69710FB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FF224-2E0A-4632-B8DE-96AC70B45B0E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57482-3BB1-4CF1-9BEC-F8CC0B805B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F74D6-BDED-40FD-B7DD-DC902A0CD257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E9600-EA12-49BC-9727-1924ED0B7B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CCB53-DC53-4209-8EB9-0C3378B2B836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B0050-BD1A-4FC3-93DB-51A4EB9FA5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08A6B-D23C-4A0C-9B3B-9D604ED0A73F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C1A9E-4ACB-4406-A985-DD6C610B4F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13963-45E0-4BB5-A79C-110758434714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C33ED-58A5-4E09-A9BE-7F3113C345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714D3-83A7-4E94-9AC3-A3FAFE4A3409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78C23-0F0A-4AA4-91C1-F6FFB6ED9C6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E3559-0D81-41FE-820F-C0C60304C494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078FE-0C5D-45D5-9A8E-E7A0CB12D5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C070CBB-9469-44CD-98CD-2FB2078C2024}" type="datetimeFigureOut">
              <a:rPr lang="zh-CN" altLang="en-US"/>
              <a:pPr>
                <a:defRPr/>
              </a:pPr>
              <a:t>2014/9/29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4B3A62C-562E-41C7-B06E-ED524B4067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矩形 145"/>
          <p:cNvSpPr/>
          <p:nvPr/>
        </p:nvSpPr>
        <p:spPr>
          <a:xfrm>
            <a:off x="281347" y="528464"/>
            <a:ext cx="66195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grpSp>
        <p:nvGrpSpPr>
          <p:cNvPr id="141" name="组合 140"/>
          <p:cNvGrpSpPr>
            <a:grpSpLocks/>
          </p:cNvGrpSpPr>
          <p:nvPr/>
        </p:nvGrpSpPr>
        <p:grpSpPr bwMode="auto">
          <a:xfrm>
            <a:off x="0" y="0"/>
            <a:ext cx="9144000" cy="2349500"/>
            <a:chOff x="0" y="-1"/>
            <a:chExt cx="9143999" cy="2349501"/>
          </a:xfrm>
        </p:grpSpPr>
        <p:sp>
          <p:nvSpPr>
            <p:cNvPr id="4" name="矩形 3"/>
            <p:cNvSpPr/>
            <p:nvPr/>
          </p:nvSpPr>
          <p:spPr>
            <a:xfrm>
              <a:off x="0" y="-1"/>
              <a:ext cx="357188" cy="2065339"/>
            </a:xfrm>
            <a:prstGeom prst="rect">
              <a:avLst/>
            </a:prstGeom>
            <a:solidFill>
              <a:srgbClr val="4A4A4A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60363" y="-1"/>
              <a:ext cx="465137" cy="1930401"/>
            </a:xfrm>
            <a:prstGeom prst="rect">
              <a:avLst/>
            </a:prstGeom>
            <a:solidFill>
              <a:srgbClr val="4E4E4E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825500" y="-1"/>
              <a:ext cx="469900" cy="1758951"/>
            </a:xfrm>
            <a:prstGeom prst="rect">
              <a:avLst/>
            </a:prstGeom>
            <a:solidFill>
              <a:srgbClr val="4E4E4E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95400" y="-1"/>
              <a:ext cx="463550" cy="2060576"/>
            </a:xfrm>
            <a:prstGeom prst="rect">
              <a:avLst/>
            </a:prstGeom>
            <a:solidFill>
              <a:srgbClr val="4F4F4F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758950" y="-1"/>
              <a:ext cx="469900" cy="1927226"/>
            </a:xfrm>
            <a:prstGeom prst="rect">
              <a:avLst/>
            </a:prstGeom>
            <a:solidFill>
              <a:srgbClr val="505050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228850" y="-1"/>
              <a:ext cx="469900" cy="1816101"/>
            </a:xfrm>
            <a:prstGeom prst="rect">
              <a:avLst/>
            </a:prstGeom>
            <a:solidFill>
              <a:srgbClr val="525252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698750" y="-1"/>
              <a:ext cx="466725" cy="2155826"/>
            </a:xfrm>
            <a:prstGeom prst="rect">
              <a:avLst/>
            </a:prstGeom>
            <a:solidFill>
              <a:srgbClr val="555555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165475" y="-1"/>
              <a:ext cx="469900" cy="1949451"/>
            </a:xfrm>
            <a:prstGeom prst="rect">
              <a:avLst/>
            </a:prstGeom>
            <a:solidFill>
              <a:srgbClr val="575757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635375" y="-1"/>
              <a:ext cx="466725" cy="2298701"/>
            </a:xfrm>
            <a:prstGeom prst="rect">
              <a:avLst/>
            </a:prstGeom>
            <a:solidFill>
              <a:srgbClr val="5D5D5D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02100" y="-1"/>
              <a:ext cx="469900" cy="2222501"/>
            </a:xfrm>
            <a:prstGeom prst="rect">
              <a:avLst/>
            </a:prstGeom>
            <a:solidFill>
              <a:srgbClr val="646464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572000" y="-1"/>
              <a:ext cx="466725" cy="1860551"/>
            </a:xfrm>
            <a:prstGeom prst="rect">
              <a:avLst/>
            </a:prstGeom>
            <a:solidFill>
              <a:srgbClr val="5C5C5C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038724" y="-1"/>
              <a:ext cx="469900" cy="2060576"/>
            </a:xfrm>
            <a:prstGeom prst="rect">
              <a:avLst/>
            </a:prstGeom>
            <a:solidFill>
              <a:srgbClr val="5B5B5B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508624" y="-1"/>
              <a:ext cx="469900" cy="2308226"/>
            </a:xfrm>
            <a:prstGeom prst="rect">
              <a:avLst/>
            </a:prstGeom>
            <a:solidFill>
              <a:srgbClr val="595959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978524" y="-1"/>
              <a:ext cx="469900" cy="1949451"/>
            </a:xfrm>
            <a:prstGeom prst="rect">
              <a:avLst/>
            </a:prstGeom>
            <a:solidFill>
              <a:srgbClr val="585858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448424" y="-1"/>
              <a:ext cx="466725" cy="2108201"/>
            </a:xfrm>
            <a:prstGeom prst="rect">
              <a:avLst/>
            </a:prstGeom>
            <a:solidFill>
              <a:srgbClr val="545454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915149" y="-1"/>
              <a:ext cx="469900" cy="2222501"/>
            </a:xfrm>
            <a:prstGeom prst="rect">
              <a:avLst/>
            </a:prstGeom>
            <a:solidFill>
              <a:srgbClr val="525252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7385049" y="-1"/>
              <a:ext cx="466725" cy="2349501"/>
            </a:xfrm>
            <a:prstGeom prst="rect">
              <a:avLst/>
            </a:prstGeom>
            <a:solidFill>
              <a:srgbClr val="4F4F4F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7851774" y="-1"/>
              <a:ext cx="469900" cy="2044701"/>
            </a:xfrm>
            <a:prstGeom prst="rect">
              <a:avLst/>
            </a:prstGeom>
            <a:solidFill>
              <a:srgbClr val="4E4E4E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321674" y="-1"/>
              <a:ext cx="463550" cy="2222501"/>
            </a:xfrm>
            <a:prstGeom prst="rect">
              <a:avLst/>
            </a:prstGeom>
            <a:solidFill>
              <a:srgbClr val="4E4E4E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8785224" y="-1"/>
              <a:ext cx="358775" cy="2349501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0" y="3095625"/>
            <a:ext cx="357188" cy="1030288"/>
          </a:xfrm>
          <a:prstGeom prst="rect">
            <a:avLst/>
          </a:prstGeom>
          <a:solidFill>
            <a:srgbClr val="4B4B4B"/>
          </a:solidFill>
          <a:ln w="9525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0363" y="2959100"/>
            <a:ext cx="465137" cy="1027113"/>
          </a:xfrm>
          <a:prstGeom prst="rect">
            <a:avLst/>
          </a:prstGeom>
          <a:solidFill>
            <a:srgbClr val="4C4C4C"/>
          </a:solidFill>
          <a:ln w="9525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825500" y="2790825"/>
            <a:ext cx="469900" cy="1030288"/>
          </a:xfrm>
          <a:prstGeom prst="rect">
            <a:avLst/>
          </a:prstGeom>
          <a:solidFill>
            <a:srgbClr val="0E65AF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295400" y="3094038"/>
            <a:ext cx="463550" cy="1035050"/>
          </a:xfrm>
          <a:prstGeom prst="rect">
            <a:avLst/>
          </a:prstGeom>
          <a:solidFill>
            <a:srgbClr val="DC6601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758950" y="2954338"/>
            <a:ext cx="469900" cy="1036637"/>
          </a:xfrm>
          <a:prstGeom prst="rect">
            <a:avLst/>
          </a:prstGeom>
          <a:solidFill>
            <a:srgbClr val="70C63E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2228850" y="2852738"/>
            <a:ext cx="469900" cy="1028700"/>
          </a:xfrm>
          <a:prstGeom prst="rect">
            <a:avLst/>
          </a:prstGeom>
          <a:solidFill>
            <a:srgbClr val="E03238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2698750" y="3189288"/>
            <a:ext cx="466725" cy="1031875"/>
          </a:xfrm>
          <a:prstGeom prst="rect">
            <a:avLst/>
          </a:prstGeom>
          <a:solidFill>
            <a:srgbClr val="5D83A3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3165475" y="2978150"/>
            <a:ext cx="469900" cy="1028700"/>
          </a:xfrm>
          <a:prstGeom prst="rect">
            <a:avLst/>
          </a:prstGeom>
          <a:solidFill>
            <a:srgbClr val="DC6601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3635375" y="3330575"/>
            <a:ext cx="466725" cy="1031875"/>
          </a:xfrm>
          <a:prstGeom prst="rect">
            <a:avLst/>
          </a:prstGeom>
          <a:solidFill>
            <a:srgbClr val="F7B13D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4102100" y="3254375"/>
            <a:ext cx="469900" cy="1025525"/>
          </a:xfrm>
          <a:prstGeom prst="rect">
            <a:avLst/>
          </a:prstGeom>
          <a:solidFill>
            <a:srgbClr val="70C63E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4572000" y="2895600"/>
            <a:ext cx="466725" cy="1028700"/>
          </a:xfrm>
          <a:prstGeom prst="rect">
            <a:avLst/>
          </a:prstGeom>
          <a:solidFill>
            <a:srgbClr val="5471AD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5038725" y="3086100"/>
            <a:ext cx="469900" cy="1033463"/>
          </a:xfrm>
          <a:prstGeom prst="rect">
            <a:avLst/>
          </a:prstGeom>
          <a:solidFill>
            <a:srgbClr val="EB9542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5508625" y="3335338"/>
            <a:ext cx="469900" cy="1033462"/>
          </a:xfrm>
          <a:prstGeom prst="rect">
            <a:avLst/>
          </a:prstGeom>
          <a:solidFill>
            <a:srgbClr val="B99A56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5978525" y="2976563"/>
            <a:ext cx="469900" cy="1033462"/>
          </a:xfrm>
          <a:prstGeom prst="rect">
            <a:avLst/>
          </a:prstGeom>
          <a:solidFill>
            <a:srgbClr val="F2664A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>
            <a:off x="6448425" y="3141663"/>
            <a:ext cx="466725" cy="1030287"/>
          </a:xfrm>
          <a:prstGeom prst="rect">
            <a:avLst/>
          </a:prstGeom>
          <a:solidFill>
            <a:srgbClr val="CD75F1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>
            <a:off x="6915150" y="3255963"/>
            <a:ext cx="469900" cy="1028700"/>
          </a:xfrm>
          <a:prstGeom prst="rect">
            <a:avLst/>
          </a:prstGeom>
          <a:solidFill>
            <a:srgbClr val="4C88C0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1" name="矩形 100"/>
          <p:cNvSpPr/>
          <p:nvPr/>
        </p:nvSpPr>
        <p:spPr>
          <a:xfrm>
            <a:off x="7385050" y="3381375"/>
            <a:ext cx="466725" cy="1036638"/>
          </a:xfrm>
          <a:prstGeom prst="rect">
            <a:avLst/>
          </a:prstGeom>
          <a:solidFill>
            <a:srgbClr val="70C63E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7851775" y="3078163"/>
            <a:ext cx="469900" cy="1031875"/>
          </a:xfrm>
          <a:prstGeom prst="rect">
            <a:avLst/>
          </a:prstGeom>
          <a:solidFill>
            <a:srgbClr val="38B1F9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8321675" y="3255963"/>
            <a:ext cx="463550" cy="1028700"/>
          </a:xfrm>
          <a:prstGeom prst="rect">
            <a:avLst/>
          </a:prstGeom>
          <a:solidFill>
            <a:srgbClr val="4C4C4C"/>
          </a:solidFill>
          <a:ln w="9525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42" name="组合 141"/>
          <p:cNvGrpSpPr>
            <a:grpSpLocks/>
          </p:cNvGrpSpPr>
          <p:nvPr/>
        </p:nvGrpSpPr>
        <p:grpSpPr bwMode="auto">
          <a:xfrm>
            <a:off x="0" y="1758950"/>
            <a:ext cx="9144000" cy="1624013"/>
            <a:chOff x="0" y="1758949"/>
            <a:chExt cx="9143999" cy="1624807"/>
          </a:xfrm>
        </p:grpSpPr>
        <p:sp>
          <p:nvSpPr>
            <p:cNvPr id="24" name="矩形 23"/>
            <p:cNvSpPr/>
            <p:nvPr/>
          </p:nvSpPr>
          <p:spPr>
            <a:xfrm>
              <a:off x="0" y="2062310"/>
              <a:ext cx="357188" cy="1033967"/>
            </a:xfrm>
            <a:prstGeom prst="rect">
              <a:avLst/>
            </a:prstGeom>
            <a:solidFill>
              <a:srgbClr val="4B4B4B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360363" y="1930483"/>
              <a:ext cx="465137" cy="1029203"/>
            </a:xfrm>
            <a:prstGeom prst="rect">
              <a:avLst/>
            </a:prstGeom>
            <a:solidFill>
              <a:srgbClr val="4B4B4B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825500" y="1758949"/>
              <a:ext cx="469900" cy="1032379"/>
            </a:xfrm>
            <a:prstGeom prst="rect">
              <a:avLst/>
            </a:prstGeom>
            <a:solidFill>
              <a:srgbClr val="5A5A5A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1295400" y="2060721"/>
              <a:ext cx="463550" cy="1032379"/>
            </a:xfrm>
            <a:prstGeom prst="rect">
              <a:avLst/>
            </a:prstGeom>
            <a:solidFill>
              <a:srgbClr val="5B5B5B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1758950" y="1927306"/>
              <a:ext cx="469900" cy="1027615"/>
            </a:xfrm>
            <a:prstGeom prst="rect">
              <a:avLst/>
            </a:prstGeom>
            <a:solidFill>
              <a:srgbClr val="5D5D5D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2228850" y="1816127"/>
              <a:ext cx="469900" cy="1037145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2698750" y="2156018"/>
              <a:ext cx="466725" cy="1032379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3165475" y="1949542"/>
              <a:ext cx="469900" cy="1029203"/>
            </a:xfrm>
            <a:prstGeom prst="rect">
              <a:avLst/>
            </a:prstGeom>
            <a:solidFill>
              <a:srgbClr val="6E6E6E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3635375" y="2298963"/>
              <a:ext cx="466725" cy="1032379"/>
            </a:xfrm>
            <a:prstGeom prst="rect">
              <a:avLst/>
            </a:prstGeom>
            <a:solidFill>
              <a:srgbClr val="737373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102100" y="2222726"/>
              <a:ext cx="469900" cy="1032379"/>
            </a:xfrm>
            <a:prstGeom prst="rect">
              <a:avLst/>
            </a:prstGeom>
            <a:solidFill>
              <a:srgbClr val="767676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4572000" y="1860599"/>
              <a:ext cx="466725" cy="1035556"/>
            </a:xfrm>
            <a:prstGeom prst="rect">
              <a:avLst/>
            </a:prstGeom>
            <a:solidFill>
              <a:srgbClr val="747474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5038724" y="2060721"/>
              <a:ext cx="469900" cy="1026026"/>
            </a:xfrm>
            <a:prstGeom prst="rect">
              <a:avLst/>
            </a:prstGeom>
            <a:solidFill>
              <a:srgbClr val="727272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5508624" y="2308493"/>
              <a:ext cx="469900" cy="1027615"/>
            </a:xfrm>
            <a:prstGeom prst="rect">
              <a:avLst/>
            </a:prstGeom>
            <a:solidFill>
              <a:srgbClr val="707070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5978524" y="1949542"/>
              <a:ext cx="469900" cy="1027615"/>
            </a:xfrm>
            <a:prstGeom prst="rect">
              <a:avLst/>
            </a:prstGeom>
            <a:solidFill>
              <a:srgbClr val="6B6B6B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4" name="矩形 93"/>
            <p:cNvSpPr/>
            <p:nvPr/>
          </p:nvSpPr>
          <p:spPr>
            <a:xfrm>
              <a:off x="6448424" y="2108370"/>
              <a:ext cx="466725" cy="1032379"/>
            </a:xfrm>
            <a:prstGeom prst="rect">
              <a:avLst/>
            </a:prstGeom>
            <a:solidFill>
              <a:srgbClr val="656565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5" name="矩形 94"/>
            <p:cNvSpPr/>
            <p:nvPr/>
          </p:nvSpPr>
          <p:spPr>
            <a:xfrm>
              <a:off x="6915149" y="2222726"/>
              <a:ext cx="469900" cy="1032379"/>
            </a:xfrm>
            <a:prstGeom prst="rect">
              <a:avLst/>
            </a:prstGeom>
            <a:solidFill>
              <a:srgbClr val="616161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7385049" y="2349788"/>
              <a:ext cx="466725" cy="1032379"/>
            </a:xfrm>
            <a:prstGeom prst="rect">
              <a:avLst/>
            </a:prstGeom>
            <a:solidFill>
              <a:srgbClr val="5E5E5E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7851774" y="2044839"/>
              <a:ext cx="469900" cy="1033968"/>
            </a:xfrm>
            <a:prstGeom prst="rect">
              <a:avLst/>
            </a:prstGeom>
            <a:solidFill>
              <a:srgbClr val="5B5B5B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8" name="矩形 97"/>
            <p:cNvSpPr/>
            <p:nvPr/>
          </p:nvSpPr>
          <p:spPr>
            <a:xfrm>
              <a:off x="8321674" y="2222726"/>
              <a:ext cx="463550" cy="1032379"/>
            </a:xfrm>
            <a:prstGeom prst="rect">
              <a:avLst/>
            </a:prstGeom>
            <a:solidFill>
              <a:srgbClr val="4F4F4F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9" name="矩形 118"/>
            <p:cNvSpPr/>
            <p:nvPr/>
          </p:nvSpPr>
          <p:spPr>
            <a:xfrm>
              <a:off x="8785224" y="2349788"/>
              <a:ext cx="358775" cy="1033968"/>
            </a:xfrm>
            <a:prstGeom prst="rect">
              <a:avLst/>
            </a:prstGeom>
            <a:solidFill>
              <a:srgbClr val="4E4E4E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20" name="矩形 119"/>
          <p:cNvSpPr/>
          <p:nvPr/>
        </p:nvSpPr>
        <p:spPr>
          <a:xfrm>
            <a:off x="8785225" y="3382963"/>
            <a:ext cx="358775" cy="1031875"/>
          </a:xfrm>
          <a:prstGeom prst="rect">
            <a:avLst/>
          </a:prstGeom>
          <a:solidFill>
            <a:srgbClr val="4B4B4B"/>
          </a:solidFill>
          <a:ln w="9525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45" name="组合 144"/>
          <p:cNvGrpSpPr>
            <a:grpSpLocks/>
          </p:cNvGrpSpPr>
          <p:nvPr/>
        </p:nvGrpSpPr>
        <p:grpSpPr bwMode="auto">
          <a:xfrm>
            <a:off x="0" y="3821113"/>
            <a:ext cx="9144000" cy="1625600"/>
            <a:chOff x="0" y="3821708"/>
            <a:chExt cx="9143999" cy="1624211"/>
          </a:xfrm>
        </p:grpSpPr>
        <p:sp>
          <p:nvSpPr>
            <p:cNvPr id="26" name="矩形 25"/>
            <p:cNvSpPr/>
            <p:nvPr/>
          </p:nvSpPr>
          <p:spPr>
            <a:xfrm>
              <a:off x="0" y="4126248"/>
              <a:ext cx="357188" cy="1030993"/>
            </a:xfrm>
            <a:prstGeom prst="rect">
              <a:avLst/>
            </a:prstGeom>
            <a:solidFill>
              <a:srgbClr val="484848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360363" y="3986667"/>
              <a:ext cx="465137" cy="1032579"/>
            </a:xfrm>
            <a:prstGeom prst="rect">
              <a:avLst/>
            </a:prstGeom>
            <a:solidFill>
              <a:srgbClr val="484848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25500" y="3821708"/>
              <a:ext cx="469900" cy="1030993"/>
            </a:xfrm>
            <a:prstGeom prst="rect">
              <a:avLst/>
            </a:prstGeom>
            <a:solidFill>
              <a:srgbClr val="555555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1295400" y="4129420"/>
              <a:ext cx="463550" cy="1027821"/>
            </a:xfrm>
            <a:prstGeom prst="rect">
              <a:avLst/>
            </a:prstGeom>
            <a:solidFill>
              <a:srgbClr val="555555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758950" y="3991425"/>
              <a:ext cx="469900" cy="1027821"/>
            </a:xfrm>
            <a:prstGeom prst="rect">
              <a:avLst/>
            </a:prstGeom>
            <a:solidFill>
              <a:srgbClr val="595959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2228850" y="3881981"/>
              <a:ext cx="469900" cy="1027821"/>
            </a:xfrm>
            <a:prstGeom prst="rect">
              <a:avLst/>
            </a:prstGeom>
            <a:solidFill>
              <a:srgbClr val="5C5C5C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2698750" y="4221416"/>
              <a:ext cx="466725" cy="1024649"/>
            </a:xfrm>
            <a:prstGeom prst="rect">
              <a:avLst/>
            </a:prstGeom>
            <a:solidFill>
              <a:srgbClr val="606060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3165475" y="4007286"/>
              <a:ext cx="469900" cy="1035752"/>
            </a:xfrm>
            <a:prstGeom prst="rect">
              <a:avLst/>
            </a:prstGeom>
            <a:solidFill>
              <a:srgbClr val="616161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635375" y="4362582"/>
              <a:ext cx="466725" cy="1032580"/>
            </a:xfrm>
            <a:prstGeom prst="rect">
              <a:avLst/>
            </a:prstGeom>
            <a:solidFill>
              <a:srgbClr val="606060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4102100" y="4280103"/>
              <a:ext cx="469900" cy="1032580"/>
            </a:xfrm>
            <a:prstGeom prst="rect">
              <a:avLst/>
            </a:prstGeom>
            <a:solidFill>
              <a:srgbClr val="626262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4572000" y="3924807"/>
              <a:ext cx="466725" cy="1027821"/>
            </a:xfrm>
            <a:prstGeom prst="rect">
              <a:avLst/>
            </a:prstGeom>
            <a:solidFill>
              <a:srgbClr val="6B6B6B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5038724" y="4119903"/>
              <a:ext cx="469900" cy="1030993"/>
            </a:xfrm>
            <a:prstGeom prst="rect">
              <a:avLst/>
            </a:prstGeom>
            <a:solidFill>
              <a:srgbClr val="676767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5508624" y="4368927"/>
              <a:ext cx="469900" cy="1034166"/>
            </a:xfrm>
            <a:prstGeom prst="rect">
              <a:avLst/>
            </a:prstGeom>
            <a:solidFill>
              <a:srgbClr val="626262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5978524" y="4010459"/>
              <a:ext cx="469900" cy="1032580"/>
            </a:xfrm>
            <a:prstGeom prst="rect">
              <a:avLst/>
            </a:prstGeom>
            <a:solidFill>
              <a:srgbClr val="606060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4" name="矩形 103"/>
            <p:cNvSpPr/>
            <p:nvPr/>
          </p:nvSpPr>
          <p:spPr>
            <a:xfrm>
              <a:off x="6448424" y="4172245"/>
              <a:ext cx="466725" cy="1027821"/>
            </a:xfrm>
            <a:prstGeom prst="rect">
              <a:avLst/>
            </a:prstGeom>
            <a:solidFill>
              <a:srgbClr val="5B5B5B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6915149" y="4283275"/>
              <a:ext cx="469900" cy="1030993"/>
            </a:xfrm>
            <a:prstGeom prst="rect">
              <a:avLst/>
            </a:prstGeom>
            <a:solidFill>
              <a:srgbClr val="585858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7385049" y="4416511"/>
              <a:ext cx="466725" cy="1029408"/>
            </a:xfrm>
            <a:prstGeom prst="rect">
              <a:avLst/>
            </a:prstGeom>
            <a:solidFill>
              <a:srgbClr val="555555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7" name="矩形 106"/>
            <p:cNvSpPr/>
            <p:nvPr/>
          </p:nvSpPr>
          <p:spPr>
            <a:xfrm>
              <a:off x="7851774" y="4110386"/>
              <a:ext cx="469900" cy="1032579"/>
            </a:xfrm>
            <a:prstGeom prst="rect">
              <a:avLst/>
            </a:prstGeom>
            <a:solidFill>
              <a:srgbClr val="555555"/>
            </a:solidFill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8321674" y="4283275"/>
              <a:ext cx="463550" cy="1029408"/>
            </a:xfrm>
            <a:prstGeom prst="rect">
              <a:avLst/>
            </a:prstGeom>
            <a:solidFill>
              <a:srgbClr val="4A4A4A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8785224" y="4414926"/>
              <a:ext cx="358775" cy="1030993"/>
            </a:xfrm>
            <a:prstGeom prst="rect">
              <a:avLst/>
            </a:prstGeom>
            <a:solidFill>
              <a:srgbClr val="494949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4" name="组合 143"/>
          <p:cNvGrpSpPr>
            <a:grpSpLocks/>
          </p:cNvGrpSpPr>
          <p:nvPr/>
        </p:nvGrpSpPr>
        <p:grpSpPr bwMode="auto">
          <a:xfrm>
            <a:off x="0" y="4852988"/>
            <a:ext cx="9144000" cy="1622425"/>
            <a:chOff x="0" y="4852987"/>
            <a:chExt cx="9143999" cy="1621632"/>
          </a:xfrm>
        </p:grpSpPr>
        <p:sp>
          <p:nvSpPr>
            <p:cNvPr id="27" name="矩形 26"/>
            <p:cNvSpPr/>
            <p:nvPr/>
          </p:nvSpPr>
          <p:spPr>
            <a:xfrm>
              <a:off x="0" y="5157638"/>
              <a:ext cx="357188" cy="1026610"/>
            </a:xfrm>
            <a:prstGeom prst="rect">
              <a:avLst/>
            </a:prstGeom>
            <a:solidFill>
              <a:srgbClr val="474747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360363" y="5019593"/>
              <a:ext cx="465137" cy="1032958"/>
            </a:xfrm>
            <a:prstGeom prst="rect">
              <a:avLst/>
            </a:prstGeom>
            <a:solidFill>
              <a:srgbClr val="484848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825500" y="4852987"/>
              <a:ext cx="469900" cy="1031371"/>
            </a:xfrm>
            <a:prstGeom prst="rect">
              <a:avLst/>
            </a:prstGeom>
            <a:solidFill>
              <a:srgbClr val="494949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1295400" y="5157638"/>
              <a:ext cx="463550" cy="1028197"/>
            </a:xfrm>
            <a:prstGeom prst="rect">
              <a:avLst/>
            </a:prstGeom>
            <a:solidFill>
              <a:srgbClr val="494949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1758950" y="5019593"/>
              <a:ext cx="469900" cy="1031371"/>
            </a:xfrm>
            <a:prstGeom prst="rect">
              <a:avLst/>
            </a:prstGeom>
            <a:solidFill>
              <a:srgbClr val="4A4A4A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2228850" y="4910109"/>
              <a:ext cx="469900" cy="1031371"/>
            </a:xfrm>
            <a:prstGeom prst="rect">
              <a:avLst/>
            </a:prstGeom>
            <a:solidFill>
              <a:srgbClr val="4E4E4E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2698750" y="5246495"/>
              <a:ext cx="466725" cy="1034544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3165475" y="5043394"/>
              <a:ext cx="469900" cy="1028197"/>
            </a:xfrm>
            <a:prstGeom prst="rect">
              <a:avLst/>
            </a:prstGeom>
            <a:solidFill>
              <a:srgbClr val="4F4F4F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3635375" y="5395647"/>
              <a:ext cx="466725" cy="1026610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4102100" y="5313137"/>
              <a:ext cx="469900" cy="1029783"/>
            </a:xfrm>
            <a:prstGeom prst="rect">
              <a:avLst/>
            </a:prstGeom>
            <a:solidFill>
              <a:srgbClr val="4F4F4F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4572000" y="4952950"/>
              <a:ext cx="466725" cy="1031371"/>
            </a:xfrm>
            <a:prstGeom prst="rect">
              <a:avLst/>
            </a:prstGeom>
            <a:solidFill>
              <a:srgbClr val="525252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5038724" y="5151291"/>
              <a:ext cx="469900" cy="1023437"/>
            </a:xfrm>
            <a:prstGeom prst="rect">
              <a:avLst/>
            </a:prstGeom>
            <a:solidFill>
              <a:srgbClr val="4E4E4E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5508624" y="5403580"/>
              <a:ext cx="469900" cy="1025024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5978524" y="5043394"/>
              <a:ext cx="469900" cy="1028197"/>
            </a:xfrm>
            <a:prstGeom prst="rect">
              <a:avLst/>
            </a:prstGeom>
            <a:solidFill>
              <a:srgbClr val="4C4C4C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6448424" y="5200479"/>
              <a:ext cx="466725" cy="1031371"/>
            </a:xfrm>
            <a:prstGeom prst="rect">
              <a:avLst/>
            </a:prstGeom>
            <a:solidFill>
              <a:srgbClr val="4A4A4A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6915149" y="5314723"/>
              <a:ext cx="469900" cy="1028197"/>
            </a:xfrm>
            <a:prstGeom prst="rect">
              <a:avLst/>
            </a:prstGeom>
            <a:solidFill>
              <a:srgbClr val="494949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1" name="矩形 110"/>
            <p:cNvSpPr/>
            <p:nvPr/>
          </p:nvSpPr>
          <p:spPr>
            <a:xfrm>
              <a:off x="7385049" y="5446422"/>
              <a:ext cx="466725" cy="1025024"/>
            </a:xfrm>
            <a:prstGeom prst="rect">
              <a:avLst/>
            </a:prstGeom>
            <a:solidFill>
              <a:srgbClr val="484848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2" name="矩形 111"/>
            <p:cNvSpPr/>
            <p:nvPr/>
          </p:nvSpPr>
          <p:spPr>
            <a:xfrm>
              <a:off x="7851774" y="5143357"/>
              <a:ext cx="469900" cy="1026611"/>
            </a:xfrm>
            <a:prstGeom prst="rect">
              <a:avLst/>
            </a:prstGeom>
            <a:solidFill>
              <a:srgbClr val="484848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" name="矩形 112"/>
            <p:cNvSpPr/>
            <p:nvPr/>
          </p:nvSpPr>
          <p:spPr>
            <a:xfrm>
              <a:off x="8321674" y="5313137"/>
              <a:ext cx="463550" cy="1029783"/>
            </a:xfrm>
            <a:prstGeom prst="rect">
              <a:avLst/>
            </a:prstGeom>
            <a:solidFill>
              <a:srgbClr val="474747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8785224" y="5444835"/>
              <a:ext cx="358775" cy="1029784"/>
            </a:xfrm>
            <a:prstGeom prst="rect">
              <a:avLst/>
            </a:prstGeom>
            <a:solidFill>
              <a:srgbClr val="474747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3" name="组合 142"/>
          <p:cNvGrpSpPr>
            <a:grpSpLocks/>
          </p:cNvGrpSpPr>
          <p:nvPr/>
        </p:nvGrpSpPr>
        <p:grpSpPr bwMode="auto">
          <a:xfrm>
            <a:off x="0" y="5883275"/>
            <a:ext cx="9144000" cy="974725"/>
            <a:chOff x="0" y="5884068"/>
            <a:chExt cx="9143999" cy="973933"/>
          </a:xfrm>
        </p:grpSpPr>
        <p:sp>
          <p:nvSpPr>
            <p:cNvPr id="28" name="矩形 27"/>
            <p:cNvSpPr/>
            <p:nvPr/>
          </p:nvSpPr>
          <p:spPr>
            <a:xfrm>
              <a:off x="0" y="6183862"/>
              <a:ext cx="357188" cy="674139"/>
            </a:xfrm>
            <a:prstGeom prst="rect">
              <a:avLst/>
            </a:prstGeom>
            <a:solidFill>
              <a:srgbClr val="474747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60363" y="6053793"/>
              <a:ext cx="465137" cy="804208"/>
            </a:xfrm>
            <a:prstGeom prst="rect">
              <a:avLst/>
            </a:prstGeom>
            <a:solidFill>
              <a:srgbClr val="474747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825500" y="5884068"/>
              <a:ext cx="469900" cy="973933"/>
            </a:xfrm>
            <a:prstGeom prst="rect">
              <a:avLst/>
            </a:prstGeom>
            <a:solidFill>
              <a:srgbClr val="484848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1295400" y="6187035"/>
              <a:ext cx="463550" cy="670966"/>
            </a:xfrm>
            <a:prstGeom prst="rect">
              <a:avLst/>
            </a:prstGeom>
            <a:solidFill>
              <a:srgbClr val="484848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758950" y="6050621"/>
              <a:ext cx="469900" cy="807380"/>
            </a:xfrm>
            <a:prstGeom prst="rect">
              <a:avLst/>
            </a:prstGeom>
            <a:solidFill>
              <a:srgbClr val="494949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2228850" y="5941172"/>
              <a:ext cx="469900" cy="916829"/>
            </a:xfrm>
            <a:prstGeom prst="rect">
              <a:avLst/>
            </a:prstGeom>
            <a:solidFill>
              <a:srgbClr val="494949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2698750" y="6282207"/>
              <a:ext cx="466725" cy="575794"/>
            </a:xfrm>
            <a:prstGeom prst="rect">
              <a:avLst/>
            </a:prstGeom>
            <a:solidFill>
              <a:srgbClr val="494949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165475" y="6072828"/>
              <a:ext cx="469900" cy="785173"/>
            </a:xfrm>
            <a:prstGeom prst="rect">
              <a:avLst/>
            </a:prstGeom>
            <a:solidFill>
              <a:srgbClr val="4F4F4F"/>
            </a:solidFill>
            <a:ln w="9525">
              <a:solidFill>
                <a:srgbClr val="494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3635375" y="6421794"/>
              <a:ext cx="466725" cy="436207"/>
            </a:xfrm>
            <a:prstGeom prst="rect">
              <a:avLst/>
            </a:prstGeom>
            <a:solidFill>
              <a:srgbClr val="4A4A4A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4102100" y="6344069"/>
              <a:ext cx="469900" cy="513932"/>
            </a:xfrm>
            <a:prstGeom prst="rect">
              <a:avLst/>
            </a:prstGeom>
            <a:solidFill>
              <a:srgbClr val="4A4A4A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4572000" y="5984000"/>
              <a:ext cx="466725" cy="874001"/>
            </a:xfrm>
            <a:prstGeom prst="rect">
              <a:avLst/>
            </a:prstGeom>
            <a:solidFill>
              <a:srgbClr val="4A4A4A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5038724" y="6174345"/>
              <a:ext cx="469900" cy="683656"/>
            </a:xfrm>
            <a:prstGeom prst="rect">
              <a:avLst/>
            </a:prstGeom>
            <a:solidFill>
              <a:srgbClr val="4A4A4A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5508624" y="6429724"/>
              <a:ext cx="469900" cy="428277"/>
            </a:xfrm>
            <a:prstGeom prst="rect">
              <a:avLst/>
            </a:prstGeom>
            <a:solidFill>
              <a:srgbClr val="494949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5978524" y="6072828"/>
              <a:ext cx="469900" cy="785173"/>
            </a:xfrm>
            <a:prstGeom prst="rect">
              <a:avLst/>
            </a:prstGeom>
            <a:solidFill>
              <a:srgbClr val="494949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4" name="矩形 113"/>
            <p:cNvSpPr/>
            <p:nvPr/>
          </p:nvSpPr>
          <p:spPr>
            <a:xfrm>
              <a:off x="6448424" y="6231449"/>
              <a:ext cx="466725" cy="626552"/>
            </a:xfrm>
            <a:prstGeom prst="rect">
              <a:avLst/>
            </a:prstGeom>
            <a:solidFill>
              <a:srgbClr val="494949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5" name="矩形 114"/>
            <p:cNvSpPr/>
            <p:nvPr/>
          </p:nvSpPr>
          <p:spPr>
            <a:xfrm>
              <a:off x="6915149" y="6344069"/>
              <a:ext cx="469900" cy="513932"/>
            </a:xfrm>
            <a:prstGeom prst="rect">
              <a:avLst/>
            </a:prstGeom>
            <a:solidFill>
              <a:srgbClr val="484848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6" name="矩形 115"/>
            <p:cNvSpPr/>
            <p:nvPr/>
          </p:nvSpPr>
          <p:spPr>
            <a:xfrm>
              <a:off x="7385049" y="6472552"/>
              <a:ext cx="466725" cy="385449"/>
            </a:xfrm>
            <a:prstGeom prst="rect">
              <a:avLst/>
            </a:prstGeom>
            <a:solidFill>
              <a:srgbClr val="484848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7" name="矩形 116"/>
            <p:cNvSpPr/>
            <p:nvPr/>
          </p:nvSpPr>
          <p:spPr>
            <a:xfrm>
              <a:off x="7851774" y="6169586"/>
              <a:ext cx="469900" cy="688415"/>
            </a:xfrm>
            <a:prstGeom prst="rect">
              <a:avLst/>
            </a:prstGeom>
            <a:solidFill>
              <a:srgbClr val="474747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8" name="矩形 117"/>
            <p:cNvSpPr/>
            <p:nvPr/>
          </p:nvSpPr>
          <p:spPr>
            <a:xfrm>
              <a:off x="8321674" y="6344069"/>
              <a:ext cx="463550" cy="513932"/>
            </a:xfrm>
            <a:prstGeom prst="rect">
              <a:avLst/>
            </a:prstGeom>
            <a:solidFill>
              <a:srgbClr val="474747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3" name="矩形 122"/>
            <p:cNvSpPr/>
            <p:nvPr/>
          </p:nvSpPr>
          <p:spPr>
            <a:xfrm>
              <a:off x="8785224" y="6474138"/>
              <a:ext cx="358775" cy="383863"/>
            </a:xfrm>
            <a:prstGeom prst="rect">
              <a:avLst/>
            </a:prstGeom>
            <a:solidFill>
              <a:srgbClr val="474747"/>
            </a:solidFill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25" name="TextBox 124"/>
          <p:cNvSpPr txBox="1">
            <a:spLocks noChangeArrowheads="1"/>
          </p:cNvSpPr>
          <p:nvPr/>
        </p:nvSpPr>
        <p:spPr bwMode="auto">
          <a:xfrm>
            <a:off x="1325563" y="3267075"/>
            <a:ext cx="4171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Calibri" pitchFamily="34" charset="0"/>
              </a:rPr>
              <a:t>V</a:t>
            </a:r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6" name="TextBox 125"/>
          <p:cNvSpPr txBox="1">
            <a:spLocks noChangeArrowheads="1"/>
          </p:cNvSpPr>
          <p:nvPr/>
        </p:nvSpPr>
        <p:spPr bwMode="auto">
          <a:xfrm>
            <a:off x="1803400" y="3267075"/>
            <a:ext cx="2792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 err="1" smtClean="0">
                <a:solidFill>
                  <a:schemeClr val="bg1"/>
                </a:solidFill>
                <a:latin typeface="Calibri" pitchFamily="34" charset="0"/>
              </a:rPr>
              <a:t>i</a:t>
            </a:r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7" name="TextBox 126"/>
          <p:cNvSpPr txBox="1">
            <a:spLocks noChangeArrowheads="1"/>
          </p:cNvSpPr>
          <p:nvPr/>
        </p:nvSpPr>
        <p:spPr bwMode="auto">
          <a:xfrm>
            <a:off x="2300288" y="3276600"/>
            <a:ext cx="3706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Calibri" pitchFamily="34" charset="0"/>
              </a:rPr>
              <a:t>v</a:t>
            </a:r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8" name="TextBox 127"/>
          <p:cNvSpPr txBox="1">
            <a:spLocks noChangeArrowheads="1"/>
          </p:cNvSpPr>
          <p:nvPr/>
        </p:nvSpPr>
        <p:spPr bwMode="auto">
          <a:xfrm>
            <a:off x="2732088" y="3276600"/>
            <a:ext cx="3818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Calibri" pitchFamily="34" charset="0"/>
              </a:rPr>
              <a:t>a</a:t>
            </a:r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9" name="TextBox 128"/>
          <p:cNvSpPr txBox="1">
            <a:spLocks noChangeArrowheads="1"/>
          </p:cNvSpPr>
          <p:nvPr/>
        </p:nvSpPr>
        <p:spPr bwMode="auto">
          <a:xfrm>
            <a:off x="3308059" y="3263900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0" name="TextBox 129"/>
          <p:cNvSpPr txBox="1">
            <a:spLocks noChangeArrowheads="1"/>
          </p:cNvSpPr>
          <p:nvPr/>
        </p:nvSpPr>
        <p:spPr bwMode="auto">
          <a:xfrm>
            <a:off x="3705225" y="3276600"/>
            <a:ext cx="444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Calibri" pitchFamily="34" charset="0"/>
              </a:rPr>
              <a:t>G</a:t>
            </a:r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1" name="TextBox 130"/>
          <p:cNvSpPr txBox="1">
            <a:spLocks noChangeArrowheads="1"/>
          </p:cNvSpPr>
          <p:nvPr/>
        </p:nvSpPr>
        <p:spPr bwMode="auto">
          <a:xfrm>
            <a:off x="4114800" y="3276600"/>
            <a:ext cx="3273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Calibri" pitchFamily="34" charset="0"/>
              </a:rPr>
              <a:t>r</a:t>
            </a:r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2" name="TextBox 131"/>
          <p:cNvSpPr txBox="1">
            <a:spLocks noChangeArrowheads="1"/>
          </p:cNvSpPr>
          <p:nvPr/>
        </p:nvSpPr>
        <p:spPr bwMode="auto">
          <a:xfrm>
            <a:off x="4605338" y="3260725"/>
            <a:ext cx="3818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Calibri" pitchFamily="34" charset="0"/>
              </a:rPr>
              <a:t>a</a:t>
            </a:r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3" name="TextBox 132"/>
          <p:cNvSpPr txBox="1">
            <a:spLocks noChangeArrowheads="1"/>
          </p:cNvSpPr>
          <p:nvPr/>
        </p:nvSpPr>
        <p:spPr bwMode="auto">
          <a:xfrm>
            <a:off x="5133975" y="3267075"/>
            <a:ext cx="4010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Calibri" pitchFamily="34" charset="0"/>
              </a:rPr>
              <a:t>p</a:t>
            </a:r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4" name="TextBox 133"/>
          <p:cNvSpPr txBox="1">
            <a:spLocks noChangeArrowheads="1"/>
          </p:cNvSpPr>
          <p:nvPr/>
        </p:nvSpPr>
        <p:spPr bwMode="auto">
          <a:xfrm>
            <a:off x="5543550" y="3276600"/>
            <a:ext cx="3786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Calibri" pitchFamily="34" charset="0"/>
              </a:rPr>
              <a:t>g</a:t>
            </a:r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5" name="TextBox 134"/>
          <p:cNvSpPr txBox="1">
            <a:spLocks noChangeArrowheads="1"/>
          </p:cNvSpPr>
          <p:nvPr/>
        </p:nvSpPr>
        <p:spPr bwMode="auto">
          <a:xfrm>
            <a:off x="6022975" y="3263900"/>
            <a:ext cx="3810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Calibri" pitchFamily="34" charset="0"/>
              </a:rPr>
              <a:t>y</a:t>
            </a:r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6" name="TextBox 135"/>
          <p:cNvSpPr txBox="1">
            <a:spLocks noChangeArrowheads="1"/>
          </p:cNvSpPr>
          <p:nvPr/>
        </p:nvSpPr>
        <p:spPr bwMode="auto">
          <a:xfrm>
            <a:off x="6907536" y="3521045"/>
            <a:ext cx="4411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許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37" name="TextBox 136"/>
          <p:cNvSpPr txBox="1">
            <a:spLocks noChangeArrowheads="1"/>
          </p:cNvSpPr>
          <p:nvPr/>
        </p:nvSpPr>
        <p:spPr bwMode="auto">
          <a:xfrm>
            <a:off x="7398804" y="3490883"/>
            <a:ext cx="4411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淑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38" name="TextBox 137"/>
          <p:cNvSpPr txBox="1">
            <a:spLocks noChangeArrowheads="1"/>
          </p:cNvSpPr>
          <p:nvPr/>
        </p:nvSpPr>
        <p:spPr bwMode="auto">
          <a:xfrm>
            <a:off x="7880529" y="3421003"/>
            <a:ext cx="4411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雯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5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50"/>
                            </p:stCondLst>
                            <p:childTnLst>
                              <p:par>
                                <p:cTn id="116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45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55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600"/>
                            </p:stCondLst>
                            <p:childTnLst>
                              <p:par>
                                <p:cTn id="151" presetID="26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250" tmFilter="0, 0; .2, .5; .8, .5; 1, 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125" autoRev="1" fill="hold"/>
                                        <p:tgtEl>
                                          <p:spTgt spid="1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250" tmFilter="0, 0; .2, .5; .8, .5; 1, 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" dur="125" autoRev="1" fill="hold"/>
                                        <p:tgtEl>
                                          <p:spTgt spid="1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 tmFilter="0, 0; .2, .5; .8, .5; 1, 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125" autoRev="1" fill="hold"/>
                                        <p:tgtEl>
                                          <p:spTgt spid="1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250" tmFilter="0, 0; .2, .5; .8, .5; 1, 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125" autoRev="1" fill="hold"/>
                                        <p:tgtEl>
                                          <p:spTgt spid="1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26" presetClass="emph" presetSubtype="0" repeatCount="5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3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64" dur="250" tmFilter="0, 0; .2, .5; .8, .5; 1, 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5" dur="125" autoRev="1" fill="hold"/>
                                        <p:tgtEl>
                                          <p:spTgt spid="1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250" tmFilter="0, 0; .2, .5; .8, .5; 1, 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8" dur="125" autoRev="1" fill="hold"/>
                                        <p:tgtEl>
                                          <p:spTgt spid="1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250" tmFilter="0, 0; .2, .5; .8, .5; 1, 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1" dur="125" autoRev="1" fill="hold"/>
                                        <p:tgtEl>
                                          <p:spTgt spid="1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50" tmFilter="0, 0; .2, .5; .8, .5; 1, 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" dur="125" autoRev="1" fill="hold"/>
                                        <p:tgtEl>
                                          <p:spTgt spid="1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25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7" dur="125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50" tmFilter="0, 0; .2, .5; .8, .5; 1, 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0" dur="125" autoRev="1" fill="hold"/>
                                        <p:tgtEl>
                                          <p:spTgt spid="1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250" tmFilter="0, 0; .2, .5; .8, .5; 1, 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3" dur="125" autoRev="1" fill="hold"/>
                                        <p:tgtEl>
                                          <p:spTgt spid="1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250" tmFilter="0, 0; .2, .5; .8, .5; 1, 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6" dur="125" autoRev="1" fill="hold"/>
                                        <p:tgtEl>
                                          <p:spTgt spid="1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50" tmFilter="0, 0; .2, .5; .8, .5; 1, 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" dur="125" autoRev="1" fill="hold"/>
                                        <p:tgtEl>
                                          <p:spTgt spid="1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0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250" tmFilter="0, 0; .2, .5; .8, .5; 1, 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125" autoRev="1" fill="hold"/>
                                        <p:tgtEl>
                                          <p:spTgt spid="1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0" grpId="0" animBg="1"/>
      <p:bldP spid="38" grpId="0" animBg="1"/>
      <p:bldP spid="40" grpId="0" animBg="1"/>
      <p:bldP spid="45" grpId="0" animBg="1"/>
      <p:bldP spid="50" grpId="0" animBg="1"/>
      <p:bldP spid="55" grpId="0" animBg="1"/>
      <p:bldP spid="62" grpId="0" animBg="1"/>
      <p:bldP spid="63" grpId="0" animBg="1"/>
      <p:bldP spid="64" grpId="0" animBg="1"/>
      <p:bldP spid="78" grpId="0" animBg="1"/>
      <p:bldP spid="79" grpId="0" animBg="1"/>
      <p:bldP spid="80" grpId="0" animBg="1"/>
      <p:bldP spid="81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20" grpId="0" animBg="1"/>
      <p:bldP spid="125" grpId="0"/>
      <p:bldP spid="125" grpId="1"/>
      <p:bldP spid="126" grpId="0"/>
      <p:bldP spid="126" grpId="1"/>
      <p:bldP spid="127" grpId="0"/>
      <p:bldP spid="127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132" grpId="0"/>
      <p:bldP spid="132" grpId="1"/>
      <p:bldP spid="133" grpId="0"/>
      <p:bldP spid="133" grpId="1"/>
      <p:bldP spid="134" grpId="0"/>
      <p:bldP spid="134" grpId="1"/>
      <p:bldP spid="135" grpId="0"/>
      <p:bldP spid="135" grpId="1"/>
      <p:bldP spid="136" grpId="0"/>
      <p:bldP spid="136" grpId="1"/>
      <p:bldP spid="137" grpId="0"/>
      <p:bldP spid="137" grpId="1"/>
      <p:bldP spid="138" grpId="0"/>
      <p:bldP spid="13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组合 46"/>
          <p:cNvGrpSpPr>
            <a:grpSpLocks/>
          </p:cNvGrpSpPr>
          <p:nvPr/>
        </p:nvGrpSpPr>
        <p:grpSpPr bwMode="auto">
          <a:xfrm>
            <a:off x="0" y="-11113"/>
            <a:ext cx="9144000" cy="6858001"/>
            <a:chOff x="0" y="-1"/>
            <a:chExt cx="9143999" cy="6858002"/>
          </a:xfrm>
        </p:grpSpPr>
        <p:grpSp>
          <p:nvGrpSpPr>
            <p:cNvPr id="16386" name="组合 47"/>
            <p:cNvGrpSpPr>
              <a:grpSpLocks/>
            </p:cNvGrpSpPr>
            <p:nvPr/>
          </p:nvGrpSpPr>
          <p:grpSpPr bwMode="auto">
            <a:xfrm>
              <a:off x="0" y="-1"/>
              <a:ext cx="9143999" cy="2349501"/>
              <a:chOff x="0" y="-1"/>
              <a:chExt cx="9143999" cy="234950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0" y="-1"/>
                <a:ext cx="357188" cy="2065338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60363" y="-1"/>
                <a:ext cx="465137" cy="19304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25500" y="-1"/>
                <a:ext cx="469900" cy="175895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95400" y="-1"/>
                <a:ext cx="463550" cy="2060576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758950" y="-1"/>
                <a:ext cx="469900" cy="1927226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228850" y="-1"/>
                <a:ext cx="469900" cy="18161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8750" y="-1"/>
                <a:ext cx="466725" cy="2155826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165475" y="-1"/>
                <a:ext cx="469900" cy="194945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3635375" y="-1"/>
                <a:ext cx="466725" cy="22987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102100" y="-1"/>
                <a:ext cx="469900" cy="22225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572000" y="-1"/>
                <a:ext cx="466725" cy="186055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38724" y="-1"/>
                <a:ext cx="469900" cy="2060576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508624" y="-1"/>
                <a:ext cx="469900" cy="2308226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5978524" y="-1"/>
                <a:ext cx="469900" cy="194945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6448424" y="-1"/>
                <a:ext cx="466725" cy="21082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915149" y="-1"/>
                <a:ext cx="469900" cy="22225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385049" y="-1"/>
                <a:ext cx="466725" cy="23495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51774" y="-1"/>
                <a:ext cx="469900" cy="20447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321674" y="-1"/>
                <a:ext cx="463550" cy="22225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785224" y="-1"/>
                <a:ext cx="358775" cy="23495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16387" name="组合 48"/>
            <p:cNvGrpSpPr>
              <a:grpSpLocks/>
            </p:cNvGrpSpPr>
            <p:nvPr/>
          </p:nvGrpSpPr>
          <p:grpSpPr bwMode="auto">
            <a:xfrm>
              <a:off x="0" y="5884068"/>
              <a:ext cx="9143999" cy="973933"/>
              <a:chOff x="0" y="5884068"/>
              <a:chExt cx="9143999" cy="97393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0" y="6183313"/>
                <a:ext cx="357188" cy="674688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60363" y="6053138"/>
                <a:ext cx="465137" cy="80486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25500" y="5883276"/>
                <a:ext cx="469900" cy="974725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295400" y="6186488"/>
                <a:ext cx="463550" cy="67151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58950" y="6049963"/>
                <a:ext cx="469900" cy="808038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228850" y="5940426"/>
                <a:ext cx="469900" cy="917575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8750" y="6281738"/>
                <a:ext cx="466725" cy="57626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5475" y="6072188"/>
                <a:ext cx="469900" cy="78581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635375" y="6421438"/>
                <a:ext cx="466725" cy="43656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102100" y="6343651"/>
                <a:ext cx="469900" cy="514350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572000" y="5983288"/>
                <a:ext cx="466725" cy="87471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038724" y="6173788"/>
                <a:ext cx="469900" cy="68421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508624" y="6429376"/>
                <a:ext cx="469900" cy="428625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978524" y="6072188"/>
                <a:ext cx="469900" cy="78581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448424" y="6230938"/>
                <a:ext cx="466725" cy="62706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915149" y="6343651"/>
                <a:ext cx="469900" cy="514350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85049" y="6472238"/>
                <a:ext cx="466725" cy="38576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7851774" y="6169026"/>
                <a:ext cx="469900" cy="688975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321674" y="6343651"/>
                <a:ext cx="463550" cy="514350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785224" y="6473826"/>
                <a:ext cx="358775" cy="384175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43658" y="2458576"/>
            <a:ext cx="343058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主題：展露台灣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內容：梅花鹿、各種台灣原生種，表現出台灣物種的多樣化和難以言喻的美麗。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形式：轉化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手法：彩色描繪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色彩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計畫：暖色居多，冷色系輔助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符合之設計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原則：製作所需之物，不要選用現成之物。</a:t>
            </a:r>
            <a:endParaRPr lang="zh-TW" altLang="en-US" dirty="0">
              <a:solidFill>
                <a:schemeClr val="tx2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208" y="2500736"/>
            <a:ext cx="5600139" cy="3962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46"/>
          <p:cNvGrpSpPr>
            <a:grpSpLocks/>
          </p:cNvGrpSpPr>
          <p:nvPr/>
        </p:nvGrpSpPr>
        <p:grpSpPr bwMode="auto">
          <a:xfrm>
            <a:off x="0" y="-11113"/>
            <a:ext cx="9144000" cy="6858001"/>
            <a:chOff x="0" y="-1"/>
            <a:chExt cx="9143999" cy="6858002"/>
          </a:xfrm>
        </p:grpSpPr>
        <p:grpSp>
          <p:nvGrpSpPr>
            <p:cNvPr id="17410" name="组合 47"/>
            <p:cNvGrpSpPr>
              <a:grpSpLocks/>
            </p:cNvGrpSpPr>
            <p:nvPr/>
          </p:nvGrpSpPr>
          <p:grpSpPr bwMode="auto">
            <a:xfrm>
              <a:off x="0" y="-1"/>
              <a:ext cx="9143999" cy="2349501"/>
              <a:chOff x="0" y="-1"/>
              <a:chExt cx="9143999" cy="234950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0" y="-1"/>
                <a:ext cx="357188" cy="2065338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60363" y="-1"/>
                <a:ext cx="465137" cy="19304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25500" y="-1"/>
                <a:ext cx="469900" cy="175895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95400" y="-1"/>
                <a:ext cx="463550" cy="2060576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758950" y="-1"/>
                <a:ext cx="469900" cy="1927226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228850" y="-1"/>
                <a:ext cx="469900" cy="18161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8750" y="-1"/>
                <a:ext cx="466725" cy="2155826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165475" y="-1"/>
                <a:ext cx="469900" cy="194945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3635375" y="-1"/>
                <a:ext cx="466725" cy="22987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102100" y="-1"/>
                <a:ext cx="469900" cy="22225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572000" y="-1"/>
                <a:ext cx="466725" cy="186055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38724" y="-1"/>
                <a:ext cx="469900" cy="2060576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508624" y="-1"/>
                <a:ext cx="469900" cy="2308226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5978524" y="-1"/>
                <a:ext cx="469900" cy="194945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6448424" y="-1"/>
                <a:ext cx="466725" cy="21082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915149" y="-1"/>
                <a:ext cx="469900" cy="22225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385049" y="-1"/>
                <a:ext cx="466725" cy="23495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51774" y="-1"/>
                <a:ext cx="469900" cy="20447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321674" y="-1"/>
                <a:ext cx="463550" cy="22225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785224" y="-1"/>
                <a:ext cx="358775" cy="23495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17411" name="组合 48"/>
            <p:cNvGrpSpPr>
              <a:grpSpLocks/>
            </p:cNvGrpSpPr>
            <p:nvPr/>
          </p:nvGrpSpPr>
          <p:grpSpPr bwMode="auto">
            <a:xfrm>
              <a:off x="0" y="5884068"/>
              <a:ext cx="9143999" cy="973933"/>
              <a:chOff x="0" y="5884068"/>
              <a:chExt cx="9143999" cy="97393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0" y="6183313"/>
                <a:ext cx="357188" cy="674688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60363" y="6053138"/>
                <a:ext cx="465137" cy="80486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25500" y="5883276"/>
                <a:ext cx="469900" cy="974725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295400" y="6186488"/>
                <a:ext cx="463550" cy="67151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58950" y="6049963"/>
                <a:ext cx="469900" cy="808038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228850" y="5940426"/>
                <a:ext cx="469900" cy="917575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8750" y="6281738"/>
                <a:ext cx="466725" cy="57626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5475" y="6072188"/>
                <a:ext cx="469900" cy="78581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635375" y="6421438"/>
                <a:ext cx="466725" cy="43656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102100" y="6343651"/>
                <a:ext cx="469900" cy="514350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572000" y="5983288"/>
                <a:ext cx="466725" cy="87471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038724" y="6173788"/>
                <a:ext cx="469900" cy="68421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508624" y="6429376"/>
                <a:ext cx="469900" cy="428625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978524" y="6072188"/>
                <a:ext cx="469900" cy="78581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448424" y="6230938"/>
                <a:ext cx="466725" cy="62706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915149" y="6343651"/>
                <a:ext cx="469900" cy="514350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85049" y="6472238"/>
                <a:ext cx="466725" cy="38576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7851774" y="6169026"/>
                <a:ext cx="469900" cy="688975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321674" y="6343651"/>
                <a:ext cx="463550" cy="514350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785224" y="6473826"/>
                <a:ext cx="358775" cy="384175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0247"/>
            <a:ext cx="5414854" cy="3700878"/>
          </a:xfrm>
          <a:prstGeom prst="rect">
            <a:avLst/>
          </a:prstGeom>
        </p:spPr>
      </p:pic>
      <p:sp>
        <p:nvSpPr>
          <p:cNvPr id="46" name="矩形 45"/>
          <p:cNvSpPr/>
          <p:nvPr/>
        </p:nvSpPr>
        <p:spPr>
          <a:xfrm>
            <a:off x="5549269" y="2505653"/>
            <a:ext cx="343058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主題：鴨軸台灣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內容：鴨子、台灣美景，對大眾訴說台灣的美好。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形式：轉化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手法：彩色描繪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色彩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計畫：鴨子主體為暖色，其他則為對比色居多。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符合之設計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原則：按需要選擇色彩。</a:t>
            </a:r>
            <a:endParaRPr lang="zh-TW" altLang="en-US" dirty="0">
              <a:solidFill>
                <a:schemeClr val="tx2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组合 46"/>
          <p:cNvGrpSpPr>
            <a:grpSpLocks/>
          </p:cNvGrpSpPr>
          <p:nvPr/>
        </p:nvGrpSpPr>
        <p:grpSpPr bwMode="auto">
          <a:xfrm>
            <a:off x="0" y="-11113"/>
            <a:ext cx="9144000" cy="6858001"/>
            <a:chOff x="0" y="-1"/>
            <a:chExt cx="9143999" cy="6858002"/>
          </a:xfrm>
        </p:grpSpPr>
        <p:grpSp>
          <p:nvGrpSpPr>
            <p:cNvPr id="18434" name="组合 47"/>
            <p:cNvGrpSpPr>
              <a:grpSpLocks/>
            </p:cNvGrpSpPr>
            <p:nvPr/>
          </p:nvGrpSpPr>
          <p:grpSpPr bwMode="auto">
            <a:xfrm>
              <a:off x="0" y="-1"/>
              <a:ext cx="9143999" cy="2349501"/>
              <a:chOff x="0" y="-1"/>
              <a:chExt cx="9143999" cy="234950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0" y="-1"/>
                <a:ext cx="357188" cy="2065338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60363" y="-1"/>
                <a:ext cx="465137" cy="19304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25500" y="-1"/>
                <a:ext cx="469900" cy="175895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95400" y="-1"/>
                <a:ext cx="463550" cy="2060576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758950" y="-1"/>
                <a:ext cx="469900" cy="1927226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228850" y="-1"/>
                <a:ext cx="469900" cy="18161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8750" y="-1"/>
                <a:ext cx="466725" cy="2155826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165475" y="-1"/>
                <a:ext cx="469900" cy="194945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3635375" y="-1"/>
                <a:ext cx="466725" cy="22987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102100" y="-1"/>
                <a:ext cx="469900" cy="22225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572000" y="-1"/>
                <a:ext cx="466725" cy="186055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38724" y="-1"/>
                <a:ext cx="469900" cy="2060576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508624" y="-1"/>
                <a:ext cx="469900" cy="2308226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5978524" y="-1"/>
                <a:ext cx="469900" cy="194945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6448424" y="-1"/>
                <a:ext cx="466725" cy="21082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915149" y="-1"/>
                <a:ext cx="469900" cy="22225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385049" y="-1"/>
                <a:ext cx="466725" cy="23495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51774" y="-1"/>
                <a:ext cx="469900" cy="20447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321674" y="-1"/>
                <a:ext cx="463550" cy="22225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785224" y="-1"/>
                <a:ext cx="358775" cy="23495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18435" name="组合 48"/>
            <p:cNvGrpSpPr>
              <a:grpSpLocks/>
            </p:cNvGrpSpPr>
            <p:nvPr/>
          </p:nvGrpSpPr>
          <p:grpSpPr bwMode="auto">
            <a:xfrm>
              <a:off x="0" y="5884068"/>
              <a:ext cx="9143999" cy="973933"/>
              <a:chOff x="0" y="5884068"/>
              <a:chExt cx="9143999" cy="97393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0" y="6183313"/>
                <a:ext cx="357188" cy="674688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60363" y="6053138"/>
                <a:ext cx="465137" cy="80486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25500" y="5883276"/>
                <a:ext cx="469900" cy="974725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295400" y="6186488"/>
                <a:ext cx="463550" cy="67151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58950" y="6049963"/>
                <a:ext cx="469900" cy="808038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228850" y="5940426"/>
                <a:ext cx="469900" cy="917575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8750" y="6281738"/>
                <a:ext cx="466725" cy="57626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5475" y="6072188"/>
                <a:ext cx="469900" cy="78581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635375" y="6421438"/>
                <a:ext cx="466725" cy="43656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102100" y="6343651"/>
                <a:ext cx="469900" cy="514350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572000" y="5983288"/>
                <a:ext cx="466725" cy="87471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038724" y="6173788"/>
                <a:ext cx="469900" cy="68421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508624" y="6429376"/>
                <a:ext cx="469900" cy="428625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978524" y="6072188"/>
                <a:ext cx="469900" cy="78581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448424" y="6230938"/>
                <a:ext cx="466725" cy="62706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915149" y="6343651"/>
                <a:ext cx="469900" cy="514350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85049" y="6472238"/>
                <a:ext cx="466725" cy="38576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7851774" y="6169026"/>
                <a:ext cx="469900" cy="688975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321674" y="6343651"/>
                <a:ext cx="463550" cy="514350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785224" y="6473826"/>
                <a:ext cx="358775" cy="384175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650" y="665734"/>
            <a:ext cx="4138679" cy="5794151"/>
          </a:xfrm>
          <a:prstGeom prst="rect">
            <a:avLst/>
          </a:prstGeom>
        </p:spPr>
      </p:pic>
      <p:sp>
        <p:nvSpPr>
          <p:cNvPr id="46" name="矩形 45"/>
          <p:cNvSpPr/>
          <p:nvPr/>
        </p:nvSpPr>
        <p:spPr>
          <a:xfrm>
            <a:off x="438154" y="2616151"/>
            <a:ext cx="343058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主題：台灣電力公司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內容：台電、電表，想要表達台電全年無休的營業。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表現形式：排比</a:t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表現手法：突出特徵法</a:t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色彩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計畫：以台電的ＬＯＧＯ原色為配色。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符合之設計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原則：必須有一個概念。</a:t>
            </a:r>
            <a:endParaRPr lang="zh-TW" altLang="en-US" dirty="0">
              <a:solidFill>
                <a:schemeClr val="tx2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组合 46"/>
          <p:cNvGrpSpPr>
            <a:grpSpLocks/>
          </p:cNvGrpSpPr>
          <p:nvPr/>
        </p:nvGrpSpPr>
        <p:grpSpPr bwMode="auto">
          <a:xfrm>
            <a:off x="0" y="-11113"/>
            <a:ext cx="9144000" cy="6858001"/>
            <a:chOff x="0" y="-1"/>
            <a:chExt cx="9143999" cy="6858002"/>
          </a:xfrm>
        </p:grpSpPr>
        <p:grpSp>
          <p:nvGrpSpPr>
            <p:cNvPr id="19458" name="组合 47"/>
            <p:cNvGrpSpPr>
              <a:grpSpLocks/>
            </p:cNvGrpSpPr>
            <p:nvPr/>
          </p:nvGrpSpPr>
          <p:grpSpPr bwMode="auto">
            <a:xfrm>
              <a:off x="0" y="-1"/>
              <a:ext cx="9143999" cy="2349501"/>
              <a:chOff x="0" y="-1"/>
              <a:chExt cx="9143999" cy="234950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0" y="-1"/>
                <a:ext cx="357188" cy="2065338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60363" y="-1"/>
                <a:ext cx="465137" cy="19304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25500" y="-1"/>
                <a:ext cx="469900" cy="175895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95400" y="-1"/>
                <a:ext cx="463550" cy="2060576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758950" y="-1"/>
                <a:ext cx="469900" cy="1927226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228850" y="-1"/>
                <a:ext cx="469900" cy="18161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8750" y="-1"/>
                <a:ext cx="466725" cy="2155826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165475" y="-1"/>
                <a:ext cx="469900" cy="194945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3635375" y="-1"/>
                <a:ext cx="466725" cy="22987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102100" y="-1"/>
                <a:ext cx="469900" cy="22225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572000" y="-1"/>
                <a:ext cx="466725" cy="186055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38724" y="-1"/>
                <a:ext cx="469900" cy="2060576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508624" y="-1"/>
                <a:ext cx="469900" cy="2308226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5978524" y="-1"/>
                <a:ext cx="469900" cy="194945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6448424" y="-1"/>
                <a:ext cx="466725" cy="21082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915149" y="-1"/>
                <a:ext cx="469900" cy="22225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385049" y="-1"/>
                <a:ext cx="466725" cy="23495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51774" y="-1"/>
                <a:ext cx="469900" cy="20447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321674" y="-1"/>
                <a:ext cx="463550" cy="22225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785224" y="-1"/>
                <a:ext cx="358775" cy="23495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19459" name="组合 48"/>
            <p:cNvGrpSpPr>
              <a:grpSpLocks/>
            </p:cNvGrpSpPr>
            <p:nvPr/>
          </p:nvGrpSpPr>
          <p:grpSpPr bwMode="auto">
            <a:xfrm>
              <a:off x="0" y="5884068"/>
              <a:ext cx="9143999" cy="973933"/>
              <a:chOff x="0" y="5884068"/>
              <a:chExt cx="9143999" cy="97393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0" y="6183313"/>
                <a:ext cx="357188" cy="674688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60363" y="6053138"/>
                <a:ext cx="465137" cy="80486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25500" y="5883276"/>
                <a:ext cx="469900" cy="974725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295400" y="6186488"/>
                <a:ext cx="463550" cy="67151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58950" y="6049963"/>
                <a:ext cx="469900" cy="808038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228850" y="5940426"/>
                <a:ext cx="469900" cy="917575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8750" y="6281738"/>
                <a:ext cx="466725" cy="57626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5475" y="6072188"/>
                <a:ext cx="469900" cy="78581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635375" y="6421438"/>
                <a:ext cx="466725" cy="43656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102100" y="6343651"/>
                <a:ext cx="469900" cy="514350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572000" y="5983288"/>
                <a:ext cx="466725" cy="87471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038724" y="6173788"/>
                <a:ext cx="469900" cy="68421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508624" y="6429376"/>
                <a:ext cx="469900" cy="428625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978524" y="6072188"/>
                <a:ext cx="469900" cy="78581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448424" y="6230938"/>
                <a:ext cx="466725" cy="62706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915149" y="6343651"/>
                <a:ext cx="469900" cy="514350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85049" y="6472238"/>
                <a:ext cx="466725" cy="38576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7851774" y="6169026"/>
                <a:ext cx="469900" cy="688975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321674" y="6343651"/>
                <a:ext cx="463550" cy="514350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785224" y="6473826"/>
                <a:ext cx="358775" cy="384175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8" y="801243"/>
            <a:ext cx="3933825" cy="5629275"/>
          </a:xfrm>
          <a:prstGeom prst="rect">
            <a:avLst/>
          </a:prstGeom>
        </p:spPr>
      </p:pic>
      <p:sp>
        <p:nvSpPr>
          <p:cNvPr id="46" name="矩形 45"/>
          <p:cNvSpPr/>
          <p:nvPr/>
        </p:nvSpPr>
        <p:spPr>
          <a:xfrm>
            <a:off x="4733133" y="2691660"/>
            <a:ext cx="343058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主題：鱷魚皮包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內容：呼籲大眾不要在濫殺鱷魚或其他皮革製品的受害者。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表現形式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：比喻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表現手法：運用聯想法</a:t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色彩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計畫：除了包包以外的顏色都是跟鱷魚比較接近，更凸顯包包的突兀。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符合之設計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原則：需要溝通不需要裝飾。</a:t>
            </a:r>
            <a:endParaRPr lang="zh-TW" altLang="en-US" dirty="0">
              <a:solidFill>
                <a:schemeClr val="tx2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46"/>
          <p:cNvGrpSpPr>
            <a:grpSpLocks/>
          </p:cNvGrpSpPr>
          <p:nvPr/>
        </p:nvGrpSpPr>
        <p:grpSpPr bwMode="auto">
          <a:xfrm>
            <a:off x="0" y="-11113"/>
            <a:ext cx="9144000" cy="6858001"/>
            <a:chOff x="0" y="-1"/>
            <a:chExt cx="9143999" cy="6858002"/>
          </a:xfrm>
        </p:grpSpPr>
        <p:grpSp>
          <p:nvGrpSpPr>
            <p:cNvPr id="20482" name="组合 47"/>
            <p:cNvGrpSpPr>
              <a:grpSpLocks/>
            </p:cNvGrpSpPr>
            <p:nvPr/>
          </p:nvGrpSpPr>
          <p:grpSpPr bwMode="auto">
            <a:xfrm>
              <a:off x="0" y="-1"/>
              <a:ext cx="9143999" cy="2349501"/>
              <a:chOff x="0" y="-1"/>
              <a:chExt cx="9143999" cy="234950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0" y="-1"/>
                <a:ext cx="357188" cy="2065338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60363" y="-1"/>
                <a:ext cx="465137" cy="193040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25500" y="-1"/>
                <a:ext cx="469900" cy="175895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95400" y="-1"/>
                <a:ext cx="463550" cy="2060576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758950" y="-1"/>
                <a:ext cx="469900" cy="1927226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228850" y="-1"/>
                <a:ext cx="469900" cy="181610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8750" y="-1"/>
                <a:ext cx="466725" cy="2155826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165475" y="-1"/>
                <a:ext cx="469900" cy="194945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3635375" y="-1"/>
                <a:ext cx="466725" cy="229870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102100" y="-1"/>
                <a:ext cx="469900" cy="222250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572000" y="-1"/>
                <a:ext cx="466725" cy="186055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38724" y="-1"/>
                <a:ext cx="469900" cy="2060576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508624" y="-1"/>
                <a:ext cx="469900" cy="2308226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5978524" y="-1"/>
                <a:ext cx="469900" cy="194945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6448424" y="-1"/>
                <a:ext cx="466725" cy="210820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915149" y="-1"/>
                <a:ext cx="469900" cy="222250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385049" y="-1"/>
                <a:ext cx="466725" cy="234950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51774" y="-1"/>
                <a:ext cx="469900" cy="204470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321674" y="-1"/>
                <a:ext cx="463550" cy="222250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785224" y="-1"/>
                <a:ext cx="358775" cy="2349501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20483" name="组合 48"/>
            <p:cNvGrpSpPr>
              <a:grpSpLocks/>
            </p:cNvGrpSpPr>
            <p:nvPr/>
          </p:nvGrpSpPr>
          <p:grpSpPr bwMode="auto">
            <a:xfrm>
              <a:off x="0" y="5884068"/>
              <a:ext cx="9143999" cy="973933"/>
              <a:chOff x="0" y="5884068"/>
              <a:chExt cx="9143999" cy="97393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0" y="6183313"/>
                <a:ext cx="357188" cy="674688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60363" y="6053138"/>
                <a:ext cx="465137" cy="804863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25500" y="5883276"/>
                <a:ext cx="469900" cy="974725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295400" y="6186488"/>
                <a:ext cx="463550" cy="671513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58950" y="6049963"/>
                <a:ext cx="469900" cy="808038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228850" y="5940426"/>
                <a:ext cx="469900" cy="917575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8750" y="6281738"/>
                <a:ext cx="466725" cy="576263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5475" y="6072188"/>
                <a:ext cx="469900" cy="785813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635375" y="6421438"/>
                <a:ext cx="466725" cy="436563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102100" y="6343651"/>
                <a:ext cx="469900" cy="514350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572000" y="5983288"/>
                <a:ext cx="466725" cy="874713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038724" y="6173788"/>
                <a:ext cx="469900" cy="684213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508624" y="6429376"/>
                <a:ext cx="469900" cy="428625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978524" y="6072188"/>
                <a:ext cx="469900" cy="785813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448424" y="6230938"/>
                <a:ext cx="466725" cy="627063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915149" y="6343651"/>
                <a:ext cx="469900" cy="514350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85049" y="6472238"/>
                <a:ext cx="466725" cy="385763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7851774" y="6169026"/>
                <a:ext cx="469900" cy="688975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321674" y="6343651"/>
                <a:ext cx="463550" cy="514350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785224" y="6473826"/>
                <a:ext cx="358775" cy="384175"/>
              </a:xfrm>
              <a:prstGeom prst="rect">
                <a:avLst/>
              </a:prstGeom>
              <a:ln>
                <a:solidFill>
                  <a:srgbClr val="B99A5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598" y="204019"/>
            <a:ext cx="5126014" cy="340513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187" y="3847803"/>
            <a:ext cx="3994475" cy="271095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62" y="204019"/>
            <a:ext cx="3431435" cy="2529458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204792" y="2759731"/>
            <a:ext cx="343058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主題：恐懼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內容：用圖地反轉的方式來表現害怕的東西卻能跟自身完美融合。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表現形式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：圖地反轉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表現手法：連續系列法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色彩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計畫：主要是以單色為主，有些需要凸顯的部分則會用鮮明的顏色來表示。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符合之設計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原則：能“少及是多”就去做。</a:t>
            </a:r>
            <a:endParaRPr lang="zh-TW" altLang="en-US" dirty="0">
              <a:solidFill>
                <a:schemeClr val="tx2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46"/>
          <p:cNvGrpSpPr>
            <a:grpSpLocks/>
          </p:cNvGrpSpPr>
          <p:nvPr/>
        </p:nvGrpSpPr>
        <p:grpSpPr bwMode="auto">
          <a:xfrm>
            <a:off x="0" y="-11113"/>
            <a:ext cx="9144000" cy="6858001"/>
            <a:chOff x="0" y="-1"/>
            <a:chExt cx="9143999" cy="6858002"/>
          </a:xfrm>
        </p:grpSpPr>
        <p:grpSp>
          <p:nvGrpSpPr>
            <p:cNvPr id="21506" name="组合 47"/>
            <p:cNvGrpSpPr>
              <a:grpSpLocks/>
            </p:cNvGrpSpPr>
            <p:nvPr/>
          </p:nvGrpSpPr>
          <p:grpSpPr bwMode="auto">
            <a:xfrm>
              <a:off x="0" y="-1"/>
              <a:ext cx="9143999" cy="2349501"/>
              <a:chOff x="0" y="-1"/>
              <a:chExt cx="9143999" cy="234950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0" y="-1"/>
                <a:ext cx="357188" cy="2065338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60363" y="-1"/>
                <a:ext cx="465137" cy="193040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25500" y="-1"/>
                <a:ext cx="469900" cy="175895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95400" y="-1"/>
                <a:ext cx="463550" cy="2060576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758950" y="-1"/>
                <a:ext cx="469900" cy="1927226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228850" y="-1"/>
                <a:ext cx="469900" cy="181610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8750" y="-1"/>
                <a:ext cx="466725" cy="2155826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165475" y="-1"/>
                <a:ext cx="469900" cy="194945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3635375" y="-1"/>
                <a:ext cx="466725" cy="229870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102100" y="-1"/>
                <a:ext cx="469900" cy="222250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572000" y="-1"/>
                <a:ext cx="466725" cy="186055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38724" y="-1"/>
                <a:ext cx="469900" cy="2060576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508624" y="-1"/>
                <a:ext cx="469900" cy="2308226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5978524" y="-1"/>
                <a:ext cx="469900" cy="194945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6448424" y="-1"/>
                <a:ext cx="466725" cy="210820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915149" y="-1"/>
                <a:ext cx="469900" cy="222250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385049" y="-1"/>
                <a:ext cx="466725" cy="234950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51774" y="-1"/>
                <a:ext cx="469900" cy="204470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321674" y="-1"/>
                <a:ext cx="463550" cy="222250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785224" y="-1"/>
                <a:ext cx="358775" cy="2349501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21507" name="组合 48"/>
            <p:cNvGrpSpPr>
              <a:grpSpLocks/>
            </p:cNvGrpSpPr>
            <p:nvPr/>
          </p:nvGrpSpPr>
          <p:grpSpPr bwMode="auto">
            <a:xfrm>
              <a:off x="0" y="5884068"/>
              <a:ext cx="9143999" cy="973933"/>
              <a:chOff x="0" y="5884068"/>
              <a:chExt cx="9143999" cy="97393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0" y="6183313"/>
                <a:ext cx="357188" cy="674688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60363" y="6053138"/>
                <a:ext cx="465137" cy="804863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25500" y="5883276"/>
                <a:ext cx="469900" cy="974725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295400" y="6186488"/>
                <a:ext cx="463550" cy="671513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58950" y="6049963"/>
                <a:ext cx="469900" cy="808038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228850" y="5940426"/>
                <a:ext cx="469900" cy="917575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8750" y="6281738"/>
                <a:ext cx="466725" cy="576263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5475" y="6072188"/>
                <a:ext cx="469900" cy="785813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635375" y="6421438"/>
                <a:ext cx="466725" cy="436563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102100" y="6343651"/>
                <a:ext cx="469900" cy="514350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572000" y="5983288"/>
                <a:ext cx="466725" cy="874713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038724" y="6173788"/>
                <a:ext cx="469900" cy="684213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508624" y="6429376"/>
                <a:ext cx="469900" cy="428625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978524" y="6072188"/>
                <a:ext cx="469900" cy="785813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448424" y="6230938"/>
                <a:ext cx="466725" cy="627063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915149" y="6343651"/>
                <a:ext cx="469900" cy="514350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85049" y="6472238"/>
                <a:ext cx="466725" cy="385763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7851774" y="6169026"/>
                <a:ext cx="469900" cy="688975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321674" y="6343651"/>
                <a:ext cx="463550" cy="514350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785224" y="6473826"/>
                <a:ext cx="358775" cy="384175"/>
              </a:xfrm>
              <a:prstGeom prst="rect">
                <a:avLst/>
              </a:prstGeom>
              <a:ln>
                <a:solidFill>
                  <a:srgbClr val="CD75F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8" y="277751"/>
            <a:ext cx="3204939" cy="3549774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234" y="2703142"/>
            <a:ext cx="5138378" cy="3758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组合 46"/>
          <p:cNvGrpSpPr>
            <a:grpSpLocks/>
          </p:cNvGrpSpPr>
          <p:nvPr/>
        </p:nvGrpSpPr>
        <p:grpSpPr bwMode="auto">
          <a:xfrm>
            <a:off x="0" y="-11113"/>
            <a:ext cx="9144000" cy="6858001"/>
            <a:chOff x="0" y="-1"/>
            <a:chExt cx="9143999" cy="6858002"/>
          </a:xfrm>
        </p:grpSpPr>
        <p:grpSp>
          <p:nvGrpSpPr>
            <p:cNvPr id="16386" name="组合 47"/>
            <p:cNvGrpSpPr>
              <a:grpSpLocks/>
            </p:cNvGrpSpPr>
            <p:nvPr/>
          </p:nvGrpSpPr>
          <p:grpSpPr bwMode="auto">
            <a:xfrm>
              <a:off x="0" y="-1"/>
              <a:ext cx="9143999" cy="2349501"/>
              <a:chOff x="0" y="-1"/>
              <a:chExt cx="9143999" cy="234950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0" y="-1"/>
                <a:ext cx="357188" cy="2065338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60363" y="-1"/>
                <a:ext cx="465137" cy="19304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25500" y="-1"/>
                <a:ext cx="469900" cy="175895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95400" y="-1"/>
                <a:ext cx="463550" cy="2060576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758950" y="-1"/>
                <a:ext cx="469900" cy="1927226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228850" y="-1"/>
                <a:ext cx="469900" cy="18161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8750" y="-1"/>
                <a:ext cx="466725" cy="2155826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165475" y="-1"/>
                <a:ext cx="469900" cy="194945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3635375" y="-1"/>
                <a:ext cx="466725" cy="22987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102100" y="-1"/>
                <a:ext cx="469900" cy="22225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572000" y="-1"/>
                <a:ext cx="466725" cy="186055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38724" y="-1"/>
                <a:ext cx="469900" cy="2060576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508624" y="-1"/>
                <a:ext cx="469900" cy="2308226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5978524" y="-1"/>
                <a:ext cx="469900" cy="194945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6448424" y="-1"/>
                <a:ext cx="466725" cy="21082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915149" y="-1"/>
                <a:ext cx="469900" cy="22225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385049" y="-1"/>
                <a:ext cx="466725" cy="23495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51774" y="-1"/>
                <a:ext cx="469900" cy="20447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321674" y="-1"/>
                <a:ext cx="463550" cy="22225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785224" y="-1"/>
                <a:ext cx="358775" cy="2349501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16387" name="组合 48"/>
            <p:cNvGrpSpPr>
              <a:grpSpLocks/>
            </p:cNvGrpSpPr>
            <p:nvPr/>
          </p:nvGrpSpPr>
          <p:grpSpPr bwMode="auto">
            <a:xfrm>
              <a:off x="0" y="5884068"/>
              <a:ext cx="9143999" cy="973933"/>
              <a:chOff x="0" y="5884068"/>
              <a:chExt cx="9143999" cy="97393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0" y="6183313"/>
                <a:ext cx="357188" cy="674688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60363" y="6053138"/>
                <a:ext cx="465137" cy="80486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25500" y="5883276"/>
                <a:ext cx="469900" cy="974725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295400" y="6186488"/>
                <a:ext cx="463550" cy="67151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58950" y="6049963"/>
                <a:ext cx="469900" cy="808038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228850" y="5940426"/>
                <a:ext cx="469900" cy="917575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8750" y="6281738"/>
                <a:ext cx="466725" cy="57626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5475" y="6072188"/>
                <a:ext cx="469900" cy="78581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635375" y="6421438"/>
                <a:ext cx="466725" cy="43656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102100" y="6343651"/>
                <a:ext cx="469900" cy="514350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572000" y="5983288"/>
                <a:ext cx="466725" cy="87471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038724" y="6173788"/>
                <a:ext cx="469900" cy="68421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508624" y="6429376"/>
                <a:ext cx="469900" cy="428625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978524" y="6072188"/>
                <a:ext cx="469900" cy="78581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448424" y="6230938"/>
                <a:ext cx="466725" cy="62706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915149" y="6343651"/>
                <a:ext cx="469900" cy="514350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85049" y="6472238"/>
                <a:ext cx="466725" cy="385763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7851774" y="6169026"/>
                <a:ext cx="469900" cy="688975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321674" y="6343651"/>
                <a:ext cx="463550" cy="514350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785224" y="6473826"/>
                <a:ext cx="358775" cy="384175"/>
              </a:xfrm>
              <a:prstGeom prst="rect">
                <a:avLst/>
              </a:prstGeom>
              <a:ln>
                <a:solidFill>
                  <a:srgbClr val="0E65A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753" y="681682"/>
            <a:ext cx="5003343" cy="576991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65" y="2203749"/>
            <a:ext cx="3316207" cy="321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2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46"/>
          <p:cNvGrpSpPr>
            <a:grpSpLocks/>
          </p:cNvGrpSpPr>
          <p:nvPr/>
        </p:nvGrpSpPr>
        <p:grpSpPr bwMode="auto">
          <a:xfrm>
            <a:off x="0" y="-11113"/>
            <a:ext cx="9144000" cy="6858001"/>
            <a:chOff x="0" y="-1"/>
            <a:chExt cx="9143999" cy="6858002"/>
          </a:xfrm>
        </p:grpSpPr>
        <p:grpSp>
          <p:nvGrpSpPr>
            <p:cNvPr id="17410" name="组合 47"/>
            <p:cNvGrpSpPr>
              <a:grpSpLocks/>
            </p:cNvGrpSpPr>
            <p:nvPr/>
          </p:nvGrpSpPr>
          <p:grpSpPr bwMode="auto">
            <a:xfrm>
              <a:off x="0" y="-1"/>
              <a:ext cx="9143999" cy="2349501"/>
              <a:chOff x="0" y="-1"/>
              <a:chExt cx="9143999" cy="234950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0" y="-1"/>
                <a:ext cx="357188" cy="2065338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60363" y="-1"/>
                <a:ext cx="465137" cy="19304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25500" y="-1"/>
                <a:ext cx="469900" cy="175895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95400" y="-1"/>
                <a:ext cx="463550" cy="2060576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758950" y="-1"/>
                <a:ext cx="469900" cy="1927226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228850" y="-1"/>
                <a:ext cx="469900" cy="18161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8750" y="-1"/>
                <a:ext cx="466725" cy="2155826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165475" y="-1"/>
                <a:ext cx="469900" cy="194945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3635375" y="-1"/>
                <a:ext cx="466725" cy="22987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102100" y="-1"/>
                <a:ext cx="469900" cy="22225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572000" y="-1"/>
                <a:ext cx="466725" cy="186055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38724" y="-1"/>
                <a:ext cx="469900" cy="2060576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508624" y="-1"/>
                <a:ext cx="469900" cy="2308226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5978524" y="-1"/>
                <a:ext cx="469900" cy="194945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6448424" y="-1"/>
                <a:ext cx="466725" cy="21082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915149" y="-1"/>
                <a:ext cx="469900" cy="22225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385049" y="-1"/>
                <a:ext cx="466725" cy="23495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51774" y="-1"/>
                <a:ext cx="469900" cy="20447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321674" y="-1"/>
                <a:ext cx="463550" cy="22225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785224" y="-1"/>
                <a:ext cx="358775" cy="2349501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17411" name="组合 48"/>
            <p:cNvGrpSpPr>
              <a:grpSpLocks/>
            </p:cNvGrpSpPr>
            <p:nvPr/>
          </p:nvGrpSpPr>
          <p:grpSpPr bwMode="auto">
            <a:xfrm>
              <a:off x="0" y="5884068"/>
              <a:ext cx="9143999" cy="973933"/>
              <a:chOff x="0" y="5884068"/>
              <a:chExt cx="9143999" cy="97393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0" y="6183313"/>
                <a:ext cx="357188" cy="674688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60363" y="6053138"/>
                <a:ext cx="465137" cy="80486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25500" y="5883276"/>
                <a:ext cx="469900" cy="974725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295400" y="6186488"/>
                <a:ext cx="463550" cy="67151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58950" y="6049963"/>
                <a:ext cx="469900" cy="808038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228850" y="5940426"/>
                <a:ext cx="469900" cy="917575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8750" y="6281738"/>
                <a:ext cx="466725" cy="57626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5475" y="6072188"/>
                <a:ext cx="469900" cy="78581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635375" y="6421438"/>
                <a:ext cx="466725" cy="43656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102100" y="6343651"/>
                <a:ext cx="469900" cy="514350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572000" y="5983288"/>
                <a:ext cx="466725" cy="87471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038724" y="6173788"/>
                <a:ext cx="469900" cy="68421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508624" y="6429376"/>
                <a:ext cx="469900" cy="428625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978524" y="6072188"/>
                <a:ext cx="469900" cy="78581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448424" y="6230938"/>
                <a:ext cx="466725" cy="62706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915149" y="6343651"/>
                <a:ext cx="469900" cy="514350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85049" y="6472238"/>
                <a:ext cx="466725" cy="385763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7851774" y="6169026"/>
                <a:ext cx="469900" cy="688975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321674" y="6343651"/>
                <a:ext cx="463550" cy="514350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785224" y="6473826"/>
                <a:ext cx="358775" cy="384175"/>
              </a:xfrm>
              <a:prstGeom prst="rect">
                <a:avLst/>
              </a:prstGeom>
              <a:ln>
                <a:solidFill>
                  <a:srgbClr val="DC660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840" y="702426"/>
            <a:ext cx="4531738" cy="578871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4" y="2182565"/>
            <a:ext cx="3781137" cy="365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6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组合 46"/>
          <p:cNvGrpSpPr>
            <a:grpSpLocks/>
          </p:cNvGrpSpPr>
          <p:nvPr/>
        </p:nvGrpSpPr>
        <p:grpSpPr bwMode="auto">
          <a:xfrm>
            <a:off x="0" y="-11113"/>
            <a:ext cx="9144000" cy="6858001"/>
            <a:chOff x="0" y="-1"/>
            <a:chExt cx="9143999" cy="6858002"/>
          </a:xfrm>
        </p:grpSpPr>
        <p:grpSp>
          <p:nvGrpSpPr>
            <p:cNvPr id="18434" name="组合 47"/>
            <p:cNvGrpSpPr>
              <a:grpSpLocks/>
            </p:cNvGrpSpPr>
            <p:nvPr/>
          </p:nvGrpSpPr>
          <p:grpSpPr bwMode="auto">
            <a:xfrm>
              <a:off x="0" y="-1"/>
              <a:ext cx="9143999" cy="2349501"/>
              <a:chOff x="0" y="-1"/>
              <a:chExt cx="9143999" cy="234950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0" y="-1"/>
                <a:ext cx="357188" cy="2065338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60363" y="-1"/>
                <a:ext cx="465137" cy="19304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25500" y="-1"/>
                <a:ext cx="469900" cy="175895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95400" y="-1"/>
                <a:ext cx="463550" cy="2060576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758950" y="-1"/>
                <a:ext cx="469900" cy="1927226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228850" y="-1"/>
                <a:ext cx="469900" cy="18161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8750" y="-1"/>
                <a:ext cx="466725" cy="2155826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165475" y="-1"/>
                <a:ext cx="469900" cy="194945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3635375" y="-1"/>
                <a:ext cx="466725" cy="22987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102100" y="-1"/>
                <a:ext cx="469900" cy="22225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572000" y="-1"/>
                <a:ext cx="466725" cy="186055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38724" y="-1"/>
                <a:ext cx="469900" cy="2060576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508624" y="-1"/>
                <a:ext cx="469900" cy="2308226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5978524" y="-1"/>
                <a:ext cx="469900" cy="194945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6448424" y="-1"/>
                <a:ext cx="466725" cy="21082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915149" y="-1"/>
                <a:ext cx="469900" cy="22225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385049" y="-1"/>
                <a:ext cx="466725" cy="23495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51774" y="-1"/>
                <a:ext cx="469900" cy="20447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321674" y="-1"/>
                <a:ext cx="463550" cy="22225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785224" y="-1"/>
                <a:ext cx="358775" cy="2349501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18435" name="组合 48"/>
            <p:cNvGrpSpPr>
              <a:grpSpLocks/>
            </p:cNvGrpSpPr>
            <p:nvPr/>
          </p:nvGrpSpPr>
          <p:grpSpPr bwMode="auto">
            <a:xfrm>
              <a:off x="0" y="5884068"/>
              <a:ext cx="9143999" cy="973933"/>
              <a:chOff x="0" y="5884068"/>
              <a:chExt cx="9143999" cy="97393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0" y="6183313"/>
                <a:ext cx="357188" cy="674688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60363" y="6053138"/>
                <a:ext cx="465137" cy="80486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25500" y="5883276"/>
                <a:ext cx="469900" cy="974725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295400" y="6186488"/>
                <a:ext cx="463550" cy="67151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58950" y="6049963"/>
                <a:ext cx="469900" cy="808038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228850" y="5940426"/>
                <a:ext cx="469900" cy="917575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8750" y="6281738"/>
                <a:ext cx="466725" cy="57626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5475" y="6072188"/>
                <a:ext cx="469900" cy="78581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635375" y="6421438"/>
                <a:ext cx="466725" cy="43656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102100" y="6343651"/>
                <a:ext cx="469900" cy="514350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572000" y="5983288"/>
                <a:ext cx="466725" cy="87471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038724" y="6173788"/>
                <a:ext cx="469900" cy="68421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508624" y="6429376"/>
                <a:ext cx="469900" cy="428625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978524" y="6072188"/>
                <a:ext cx="469900" cy="78581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448424" y="6230938"/>
                <a:ext cx="466725" cy="62706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915149" y="6343651"/>
                <a:ext cx="469900" cy="514350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85049" y="6472238"/>
                <a:ext cx="466725" cy="385763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7851774" y="6169026"/>
                <a:ext cx="469900" cy="688975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321674" y="6343651"/>
                <a:ext cx="463550" cy="514350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785224" y="6473826"/>
                <a:ext cx="358775" cy="384175"/>
              </a:xfrm>
              <a:prstGeom prst="rect">
                <a:avLst/>
              </a:prstGeom>
              <a:ln>
                <a:solidFill>
                  <a:srgbClr val="70C63E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46" name="矩形 45"/>
          <p:cNvSpPr/>
          <p:nvPr/>
        </p:nvSpPr>
        <p:spPr>
          <a:xfrm>
            <a:off x="357188" y="2450267"/>
            <a:ext cx="367873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主題：</a:t>
            </a:r>
            <a:r>
              <a:rPr lang="en-US" altLang="zh-TW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Viva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內容：表達</a:t>
            </a:r>
            <a:r>
              <a:rPr lang="en-US" altLang="zh-TW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Viva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！歡樂的氣氛。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表現形式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：排列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表現手法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：以文字為主題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色彩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計畫：Ｖｉｖａ這幾個大字會用紅、藍、黃、黑來上色，底色的部分會放七彩交錯，但是文字週圍會是一圈黑色用來凸顯主題。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符合之設計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原則：把字體當作圖來設計。</a:t>
            </a:r>
            <a:endParaRPr lang="zh-TW" altLang="en-US" dirty="0">
              <a:solidFill>
                <a:schemeClr val="tx2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555" y="990600"/>
            <a:ext cx="4105275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1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组合 46"/>
          <p:cNvGrpSpPr>
            <a:grpSpLocks/>
          </p:cNvGrpSpPr>
          <p:nvPr/>
        </p:nvGrpSpPr>
        <p:grpSpPr bwMode="auto">
          <a:xfrm>
            <a:off x="0" y="-11113"/>
            <a:ext cx="9144000" cy="6858001"/>
            <a:chOff x="0" y="-1"/>
            <a:chExt cx="9143999" cy="6858002"/>
          </a:xfrm>
        </p:grpSpPr>
        <p:grpSp>
          <p:nvGrpSpPr>
            <p:cNvPr id="19458" name="组合 47"/>
            <p:cNvGrpSpPr>
              <a:grpSpLocks/>
            </p:cNvGrpSpPr>
            <p:nvPr/>
          </p:nvGrpSpPr>
          <p:grpSpPr bwMode="auto">
            <a:xfrm>
              <a:off x="0" y="-1"/>
              <a:ext cx="9143999" cy="2349501"/>
              <a:chOff x="0" y="-1"/>
              <a:chExt cx="9143999" cy="234950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0" y="-1"/>
                <a:ext cx="357188" cy="2065338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60363" y="-1"/>
                <a:ext cx="465137" cy="19304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25500" y="-1"/>
                <a:ext cx="469900" cy="175895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95400" y="-1"/>
                <a:ext cx="463550" cy="2060576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758950" y="-1"/>
                <a:ext cx="469900" cy="1927226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228850" y="-1"/>
                <a:ext cx="469900" cy="18161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8750" y="-1"/>
                <a:ext cx="466725" cy="2155826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165475" y="-1"/>
                <a:ext cx="469900" cy="194945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3635375" y="-1"/>
                <a:ext cx="466725" cy="22987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102100" y="-1"/>
                <a:ext cx="469900" cy="22225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572000" y="-1"/>
                <a:ext cx="466725" cy="186055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38724" y="-1"/>
                <a:ext cx="469900" cy="2060576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508624" y="-1"/>
                <a:ext cx="469900" cy="2308226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5978524" y="-1"/>
                <a:ext cx="469900" cy="194945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6448424" y="-1"/>
                <a:ext cx="466725" cy="21082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915149" y="-1"/>
                <a:ext cx="469900" cy="22225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385049" y="-1"/>
                <a:ext cx="466725" cy="23495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51774" y="-1"/>
                <a:ext cx="469900" cy="20447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321674" y="-1"/>
                <a:ext cx="463550" cy="22225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785224" y="-1"/>
                <a:ext cx="358775" cy="2349501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19459" name="组合 48"/>
            <p:cNvGrpSpPr>
              <a:grpSpLocks/>
            </p:cNvGrpSpPr>
            <p:nvPr/>
          </p:nvGrpSpPr>
          <p:grpSpPr bwMode="auto">
            <a:xfrm>
              <a:off x="0" y="5884068"/>
              <a:ext cx="9143999" cy="973933"/>
              <a:chOff x="0" y="5884068"/>
              <a:chExt cx="9143999" cy="97393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0" y="6183313"/>
                <a:ext cx="357188" cy="674688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60363" y="6053138"/>
                <a:ext cx="465137" cy="80486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25500" y="5883276"/>
                <a:ext cx="469900" cy="974725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295400" y="6186488"/>
                <a:ext cx="463550" cy="67151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58950" y="6049963"/>
                <a:ext cx="469900" cy="808038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228850" y="5940426"/>
                <a:ext cx="469900" cy="917575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8750" y="6281738"/>
                <a:ext cx="466725" cy="57626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5475" y="6072188"/>
                <a:ext cx="469900" cy="78581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635375" y="6421438"/>
                <a:ext cx="466725" cy="43656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102100" y="6343651"/>
                <a:ext cx="469900" cy="514350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572000" y="5983288"/>
                <a:ext cx="466725" cy="87471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038724" y="6173788"/>
                <a:ext cx="469900" cy="68421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508624" y="6429376"/>
                <a:ext cx="469900" cy="428625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978524" y="6072188"/>
                <a:ext cx="469900" cy="78581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448424" y="6230938"/>
                <a:ext cx="466725" cy="62706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915149" y="6343651"/>
                <a:ext cx="469900" cy="514350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85049" y="6472238"/>
                <a:ext cx="466725" cy="385763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7851774" y="6169026"/>
                <a:ext cx="469900" cy="688975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321674" y="6343651"/>
                <a:ext cx="463550" cy="514350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785224" y="6473826"/>
                <a:ext cx="358775" cy="384175"/>
              </a:xfrm>
              <a:prstGeom prst="rect">
                <a:avLst/>
              </a:prstGeom>
              <a:ln>
                <a:solidFill>
                  <a:srgbClr val="F7B13D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47" name="矩形 46"/>
          <p:cNvSpPr/>
          <p:nvPr/>
        </p:nvSpPr>
        <p:spPr>
          <a:xfrm>
            <a:off x="4921705" y="2558634"/>
            <a:ext cx="367873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主題：</a:t>
            </a:r>
            <a:r>
              <a:rPr lang="en-US" altLang="zh-TW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Viva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主題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內容：表達</a:t>
            </a:r>
            <a:r>
              <a:rPr lang="en-US" altLang="zh-TW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Viva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！歡樂的氣氛背景是生動的緞帶，主體卻是幾何的抽象人。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表現形式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：凸顯主體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表現手法：運用聯想法</a:t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色彩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計畫：Ｖｉｖａ這幾個大字會用紅、藍、黃、黑來上色，底色的部分會使用白色，緞帶的顏色會用主體字的對比色來上色。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6.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符合之設計</a:t>
            </a:r>
            <a:r>
              <a:rPr lang="zh-TW" altLang="en-US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原則：動靜有制。</a:t>
            </a:r>
            <a:endParaRPr lang="zh-TW" altLang="en-US" dirty="0">
              <a:solidFill>
                <a:schemeClr val="tx2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2" y="989013"/>
            <a:ext cx="4210050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0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组合 46"/>
          <p:cNvGrpSpPr>
            <a:grpSpLocks/>
          </p:cNvGrpSpPr>
          <p:nvPr/>
        </p:nvGrpSpPr>
        <p:grpSpPr bwMode="auto">
          <a:xfrm>
            <a:off x="0" y="-11113"/>
            <a:ext cx="9144000" cy="6858001"/>
            <a:chOff x="0" y="-1"/>
            <a:chExt cx="9143999" cy="6858002"/>
          </a:xfrm>
        </p:grpSpPr>
        <p:grpSp>
          <p:nvGrpSpPr>
            <p:cNvPr id="22563" name="组合 47"/>
            <p:cNvGrpSpPr>
              <a:grpSpLocks/>
            </p:cNvGrpSpPr>
            <p:nvPr/>
          </p:nvGrpSpPr>
          <p:grpSpPr bwMode="auto">
            <a:xfrm>
              <a:off x="0" y="-1"/>
              <a:ext cx="9143999" cy="2349501"/>
              <a:chOff x="0" y="-1"/>
              <a:chExt cx="9143999" cy="234950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0" y="-1"/>
                <a:ext cx="357188" cy="2065338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60363" y="-1"/>
                <a:ext cx="465137" cy="193040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25500" y="-1"/>
                <a:ext cx="469900" cy="175895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95400" y="-1"/>
                <a:ext cx="463550" cy="2060576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758950" y="-1"/>
                <a:ext cx="469900" cy="1927226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228850" y="-1"/>
                <a:ext cx="469900" cy="181610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8750" y="-1"/>
                <a:ext cx="466725" cy="2155826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165475" y="-1"/>
                <a:ext cx="469900" cy="194945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3635375" y="-1"/>
                <a:ext cx="466725" cy="229870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102100" y="-1"/>
                <a:ext cx="469900" cy="222250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572000" y="-1"/>
                <a:ext cx="466725" cy="186055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38724" y="-1"/>
                <a:ext cx="469900" cy="2060576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508624" y="-1"/>
                <a:ext cx="469900" cy="2308226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5978524" y="-1"/>
                <a:ext cx="469900" cy="194945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6448424" y="-1"/>
                <a:ext cx="466725" cy="210820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915149" y="-1"/>
                <a:ext cx="469900" cy="222250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385049" y="-1"/>
                <a:ext cx="466725" cy="234950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51774" y="-1"/>
                <a:ext cx="469900" cy="204470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8321674" y="-1"/>
                <a:ext cx="463550" cy="222250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785224" y="-1"/>
                <a:ext cx="358775" cy="2349501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22564" name="组合 48"/>
            <p:cNvGrpSpPr>
              <a:grpSpLocks/>
            </p:cNvGrpSpPr>
            <p:nvPr/>
          </p:nvGrpSpPr>
          <p:grpSpPr bwMode="auto">
            <a:xfrm>
              <a:off x="0" y="5884068"/>
              <a:ext cx="9143999" cy="973933"/>
              <a:chOff x="0" y="5884068"/>
              <a:chExt cx="9143999" cy="97393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0" y="6183313"/>
                <a:ext cx="357188" cy="674688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60363" y="6053138"/>
                <a:ext cx="465137" cy="804863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25500" y="5883276"/>
                <a:ext cx="469900" cy="974725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295400" y="6186488"/>
                <a:ext cx="463550" cy="671513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758950" y="6049963"/>
                <a:ext cx="469900" cy="808038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228850" y="5940426"/>
                <a:ext cx="469900" cy="917575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8750" y="6281738"/>
                <a:ext cx="466725" cy="576263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5475" y="6072188"/>
                <a:ext cx="469900" cy="785813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635375" y="6421438"/>
                <a:ext cx="466725" cy="436563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102100" y="6343651"/>
                <a:ext cx="469900" cy="514350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572000" y="5983288"/>
                <a:ext cx="466725" cy="874713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038724" y="6173788"/>
                <a:ext cx="469900" cy="684213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508624" y="6429376"/>
                <a:ext cx="469900" cy="428625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5978524" y="6072188"/>
                <a:ext cx="469900" cy="785813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448424" y="6230938"/>
                <a:ext cx="466725" cy="627063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915149" y="6343651"/>
                <a:ext cx="469900" cy="514350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85049" y="6472238"/>
                <a:ext cx="466725" cy="385763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7851774" y="6169026"/>
                <a:ext cx="469900" cy="688975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321674" y="6343651"/>
                <a:ext cx="463550" cy="514350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785224" y="6473826"/>
                <a:ext cx="358775" cy="384175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0" y="-1"/>
            <a:ext cx="9143999" cy="2349501"/>
            <a:chOff x="0" y="-1"/>
            <a:chExt cx="9143999" cy="2349501"/>
          </a:xfrm>
          <a:noFill/>
        </p:grpSpPr>
        <p:sp>
          <p:nvSpPr>
            <p:cNvPr id="46" name="矩形 45"/>
            <p:cNvSpPr/>
            <p:nvPr/>
          </p:nvSpPr>
          <p:spPr>
            <a:xfrm>
              <a:off x="0" y="0"/>
              <a:ext cx="357188" cy="2064544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359992" y="0"/>
              <a:ext cx="465508" cy="193040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825500" y="0"/>
              <a:ext cx="469900" cy="175895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1295400" y="-1"/>
              <a:ext cx="463550" cy="2060575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1758950" y="-1"/>
              <a:ext cx="469900" cy="1927226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4" name="矩形 93"/>
            <p:cNvSpPr/>
            <p:nvPr/>
          </p:nvSpPr>
          <p:spPr>
            <a:xfrm>
              <a:off x="2228850" y="-1"/>
              <a:ext cx="469900" cy="18161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5" name="矩形 94"/>
            <p:cNvSpPr/>
            <p:nvPr/>
          </p:nvSpPr>
          <p:spPr>
            <a:xfrm>
              <a:off x="2698749" y="-1"/>
              <a:ext cx="466725" cy="2155826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3165475" y="-1"/>
              <a:ext cx="469900" cy="194945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3635375" y="-1"/>
              <a:ext cx="466725" cy="22987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8" name="矩形 97"/>
            <p:cNvSpPr/>
            <p:nvPr/>
          </p:nvSpPr>
          <p:spPr>
            <a:xfrm>
              <a:off x="4102100" y="-1"/>
              <a:ext cx="469899" cy="22225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9" name="矩形 98"/>
            <p:cNvSpPr/>
            <p:nvPr/>
          </p:nvSpPr>
          <p:spPr>
            <a:xfrm>
              <a:off x="4571999" y="-1"/>
              <a:ext cx="466726" cy="186055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0" name="矩形 99"/>
            <p:cNvSpPr/>
            <p:nvPr/>
          </p:nvSpPr>
          <p:spPr>
            <a:xfrm>
              <a:off x="5038725" y="-1"/>
              <a:ext cx="469900" cy="2060576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5508625" y="-1"/>
              <a:ext cx="469900" cy="2308226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2" name="矩形 101"/>
            <p:cNvSpPr/>
            <p:nvPr/>
          </p:nvSpPr>
          <p:spPr>
            <a:xfrm>
              <a:off x="5978525" y="-1"/>
              <a:ext cx="469900" cy="194945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3" name="矩形 102"/>
            <p:cNvSpPr/>
            <p:nvPr/>
          </p:nvSpPr>
          <p:spPr>
            <a:xfrm>
              <a:off x="6448424" y="-1"/>
              <a:ext cx="466725" cy="21082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4" name="矩形 103"/>
            <p:cNvSpPr/>
            <p:nvPr/>
          </p:nvSpPr>
          <p:spPr>
            <a:xfrm>
              <a:off x="6915149" y="-1"/>
              <a:ext cx="469901" cy="22225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7385051" y="-1"/>
              <a:ext cx="466724" cy="23495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7851775" y="-1"/>
              <a:ext cx="469900" cy="20447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7" name="矩形 106"/>
            <p:cNvSpPr/>
            <p:nvPr/>
          </p:nvSpPr>
          <p:spPr>
            <a:xfrm>
              <a:off x="8321675" y="-1"/>
              <a:ext cx="463550" cy="22225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8785224" y="-1"/>
              <a:ext cx="358775" cy="23495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9" name="矩形 108"/>
          <p:cNvSpPr/>
          <p:nvPr/>
        </p:nvSpPr>
        <p:spPr>
          <a:xfrm>
            <a:off x="0" y="3095625"/>
            <a:ext cx="357188" cy="1030288"/>
          </a:xfrm>
          <a:prstGeom prst="rect">
            <a:avLst/>
          </a:prstGeom>
          <a:noFill/>
          <a:ln w="9525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0363" y="2959100"/>
            <a:ext cx="465137" cy="1027113"/>
          </a:xfrm>
          <a:prstGeom prst="rect">
            <a:avLst/>
          </a:prstGeom>
          <a:noFill/>
          <a:ln w="9525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1" name="矩形 110"/>
          <p:cNvSpPr/>
          <p:nvPr/>
        </p:nvSpPr>
        <p:spPr>
          <a:xfrm>
            <a:off x="825500" y="2790825"/>
            <a:ext cx="469900" cy="1030288"/>
          </a:xfrm>
          <a:prstGeom prst="rect">
            <a:avLst/>
          </a:prstGeom>
          <a:solidFill>
            <a:srgbClr val="0E65AF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矩形 111"/>
          <p:cNvSpPr/>
          <p:nvPr/>
        </p:nvSpPr>
        <p:spPr>
          <a:xfrm>
            <a:off x="1295400" y="3094038"/>
            <a:ext cx="463550" cy="1035050"/>
          </a:xfrm>
          <a:prstGeom prst="rect">
            <a:avLst/>
          </a:prstGeom>
          <a:solidFill>
            <a:srgbClr val="DC6601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1758950" y="2954338"/>
            <a:ext cx="469900" cy="1036637"/>
          </a:xfrm>
          <a:prstGeom prst="rect">
            <a:avLst/>
          </a:prstGeom>
          <a:solidFill>
            <a:srgbClr val="70C63E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4" name="矩形 113"/>
          <p:cNvSpPr/>
          <p:nvPr/>
        </p:nvSpPr>
        <p:spPr>
          <a:xfrm>
            <a:off x="2228850" y="2852738"/>
            <a:ext cx="469900" cy="1028700"/>
          </a:xfrm>
          <a:prstGeom prst="rect">
            <a:avLst/>
          </a:prstGeom>
          <a:solidFill>
            <a:srgbClr val="E03238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2698750" y="3189288"/>
            <a:ext cx="466725" cy="1031875"/>
          </a:xfrm>
          <a:prstGeom prst="rect">
            <a:avLst/>
          </a:prstGeom>
          <a:solidFill>
            <a:srgbClr val="5D83A3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6" name="矩形 115"/>
          <p:cNvSpPr/>
          <p:nvPr/>
        </p:nvSpPr>
        <p:spPr>
          <a:xfrm>
            <a:off x="3165475" y="2978150"/>
            <a:ext cx="469900" cy="1028700"/>
          </a:xfrm>
          <a:prstGeom prst="rect">
            <a:avLst/>
          </a:prstGeom>
          <a:solidFill>
            <a:srgbClr val="DC6601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3635375" y="3330575"/>
            <a:ext cx="466725" cy="1031875"/>
          </a:xfrm>
          <a:prstGeom prst="rect">
            <a:avLst/>
          </a:prstGeom>
          <a:solidFill>
            <a:srgbClr val="F7B13D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矩形 117"/>
          <p:cNvSpPr/>
          <p:nvPr/>
        </p:nvSpPr>
        <p:spPr>
          <a:xfrm>
            <a:off x="4102100" y="3254375"/>
            <a:ext cx="469900" cy="1025525"/>
          </a:xfrm>
          <a:prstGeom prst="rect">
            <a:avLst/>
          </a:prstGeom>
          <a:solidFill>
            <a:srgbClr val="70C63E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矩形 118"/>
          <p:cNvSpPr/>
          <p:nvPr/>
        </p:nvSpPr>
        <p:spPr>
          <a:xfrm>
            <a:off x="4572000" y="2895600"/>
            <a:ext cx="466725" cy="1028700"/>
          </a:xfrm>
          <a:prstGeom prst="rect">
            <a:avLst/>
          </a:prstGeom>
          <a:solidFill>
            <a:srgbClr val="5471AD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5038725" y="3086100"/>
            <a:ext cx="469900" cy="1033463"/>
          </a:xfrm>
          <a:prstGeom prst="rect">
            <a:avLst/>
          </a:prstGeom>
          <a:solidFill>
            <a:srgbClr val="EB9542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矩形 120"/>
          <p:cNvSpPr/>
          <p:nvPr/>
        </p:nvSpPr>
        <p:spPr>
          <a:xfrm>
            <a:off x="5508625" y="3335338"/>
            <a:ext cx="469900" cy="1033462"/>
          </a:xfrm>
          <a:prstGeom prst="rect">
            <a:avLst/>
          </a:prstGeom>
          <a:solidFill>
            <a:srgbClr val="B99A56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矩形 121"/>
          <p:cNvSpPr/>
          <p:nvPr/>
        </p:nvSpPr>
        <p:spPr>
          <a:xfrm>
            <a:off x="5978525" y="2976563"/>
            <a:ext cx="469900" cy="1033462"/>
          </a:xfrm>
          <a:prstGeom prst="rect">
            <a:avLst/>
          </a:prstGeom>
          <a:solidFill>
            <a:srgbClr val="F2664A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6448425" y="3141663"/>
            <a:ext cx="466725" cy="1030287"/>
          </a:xfrm>
          <a:prstGeom prst="rect">
            <a:avLst/>
          </a:prstGeom>
          <a:solidFill>
            <a:srgbClr val="CD75F1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4" name="矩形 123"/>
          <p:cNvSpPr/>
          <p:nvPr/>
        </p:nvSpPr>
        <p:spPr>
          <a:xfrm>
            <a:off x="6915150" y="3255963"/>
            <a:ext cx="469900" cy="1028700"/>
          </a:xfrm>
          <a:prstGeom prst="rect">
            <a:avLst/>
          </a:prstGeom>
          <a:solidFill>
            <a:srgbClr val="4C88C0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5" name="矩形 124"/>
          <p:cNvSpPr/>
          <p:nvPr/>
        </p:nvSpPr>
        <p:spPr>
          <a:xfrm>
            <a:off x="7385050" y="3381375"/>
            <a:ext cx="466725" cy="1036638"/>
          </a:xfrm>
          <a:prstGeom prst="rect">
            <a:avLst/>
          </a:prstGeom>
          <a:solidFill>
            <a:srgbClr val="70C63E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矩形 125"/>
          <p:cNvSpPr/>
          <p:nvPr/>
        </p:nvSpPr>
        <p:spPr>
          <a:xfrm>
            <a:off x="7851775" y="3078163"/>
            <a:ext cx="469900" cy="1031875"/>
          </a:xfrm>
          <a:prstGeom prst="rect">
            <a:avLst/>
          </a:prstGeom>
          <a:solidFill>
            <a:srgbClr val="38B1F9"/>
          </a:solidFill>
          <a:ln w="9525">
            <a:solidFill>
              <a:srgbClr val="6363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8321675" y="3255963"/>
            <a:ext cx="463550" cy="1028700"/>
          </a:xfrm>
          <a:prstGeom prst="rect">
            <a:avLst/>
          </a:prstGeom>
          <a:noFill/>
          <a:ln w="9525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8" name="组合 127"/>
          <p:cNvGrpSpPr/>
          <p:nvPr/>
        </p:nvGrpSpPr>
        <p:grpSpPr>
          <a:xfrm>
            <a:off x="0" y="1758949"/>
            <a:ext cx="9143999" cy="1624807"/>
            <a:chOff x="0" y="1758949"/>
            <a:chExt cx="9143999" cy="1624807"/>
          </a:xfrm>
          <a:noFill/>
        </p:grpSpPr>
        <p:sp>
          <p:nvSpPr>
            <p:cNvPr id="129" name="矩形 128"/>
            <p:cNvSpPr/>
            <p:nvPr/>
          </p:nvSpPr>
          <p:spPr>
            <a:xfrm>
              <a:off x="0" y="2062163"/>
              <a:ext cx="357188" cy="1033462"/>
            </a:xfrm>
            <a:prstGeom prst="rect">
              <a:avLst/>
            </a:prstGeom>
            <a:grpFill/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359992" y="1930400"/>
              <a:ext cx="465508" cy="1029494"/>
            </a:xfrm>
            <a:prstGeom prst="rect">
              <a:avLst/>
            </a:prstGeom>
            <a:grpFill/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1" name="矩形 130"/>
            <p:cNvSpPr/>
            <p:nvPr/>
          </p:nvSpPr>
          <p:spPr>
            <a:xfrm>
              <a:off x="825500" y="1758949"/>
              <a:ext cx="469900" cy="1031875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2" name="矩形 131"/>
            <p:cNvSpPr/>
            <p:nvPr/>
          </p:nvSpPr>
          <p:spPr>
            <a:xfrm>
              <a:off x="1295400" y="2060575"/>
              <a:ext cx="463550" cy="1032669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3" name="矩形 132"/>
            <p:cNvSpPr/>
            <p:nvPr/>
          </p:nvSpPr>
          <p:spPr>
            <a:xfrm>
              <a:off x="1758950" y="1927225"/>
              <a:ext cx="469900" cy="1027906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4" name="矩形 133"/>
            <p:cNvSpPr/>
            <p:nvPr/>
          </p:nvSpPr>
          <p:spPr>
            <a:xfrm>
              <a:off x="2228850" y="1816100"/>
              <a:ext cx="469900" cy="1036835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5" name="矩形 134"/>
            <p:cNvSpPr/>
            <p:nvPr/>
          </p:nvSpPr>
          <p:spPr>
            <a:xfrm>
              <a:off x="2698749" y="2155825"/>
              <a:ext cx="466725" cy="1032669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6" name="矩形 135"/>
            <p:cNvSpPr/>
            <p:nvPr/>
          </p:nvSpPr>
          <p:spPr>
            <a:xfrm>
              <a:off x="3165475" y="1949450"/>
              <a:ext cx="469900" cy="1028699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7" name="矩形 136"/>
            <p:cNvSpPr/>
            <p:nvPr/>
          </p:nvSpPr>
          <p:spPr>
            <a:xfrm>
              <a:off x="3635375" y="2298701"/>
              <a:ext cx="466725" cy="1031874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8" name="矩形 137"/>
            <p:cNvSpPr/>
            <p:nvPr/>
          </p:nvSpPr>
          <p:spPr>
            <a:xfrm>
              <a:off x="4102100" y="2222499"/>
              <a:ext cx="469899" cy="1031875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9" name="矩形 138"/>
            <p:cNvSpPr/>
            <p:nvPr/>
          </p:nvSpPr>
          <p:spPr>
            <a:xfrm>
              <a:off x="4571999" y="1860550"/>
              <a:ext cx="466726" cy="1035050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0" name="矩形 139"/>
            <p:cNvSpPr/>
            <p:nvPr/>
          </p:nvSpPr>
          <p:spPr>
            <a:xfrm>
              <a:off x="5038725" y="2060574"/>
              <a:ext cx="469900" cy="1025525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1" name="矩形 140"/>
            <p:cNvSpPr/>
            <p:nvPr/>
          </p:nvSpPr>
          <p:spPr>
            <a:xfrm>
              <a:off x="5508625" y="2308225"/>
              <a:ext cx="469900" cy="1027906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2" name="矩形 141"/>
            <p:cNvSpPr/>
            <p:nvPr/>
          </p:nvSpPr>
          <p:spPr>
            <a:xfrm>
              <a:off x="5978525" y="1949449"/>
              <a:ext cx="469900" cy="1027113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6448424" y="2108200"/>
              <a:ext cx="466725" cy="1032768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4" name="矩形 143"/>
            <p:cNvSpPr/>
            <p:nvPr/>
          </p:nvSpPr>
          <p:spPr>
            <a:xfrm>
              <a:off x="6915149" y="2222500"/>
              <a:ext cx="469901" cy="1032669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5" name="矩形 144"/>
            <p:cNvSpPr/>
            <p:nvPr/>
          </p:nvSpPr>
          <p:spPr>
            <a:xfrm>
              <a:off x="7385051" y="2349500"/>
              <a:ext cx="466724" cy="1031875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>
              <a:off x="7851775" y="2044700"/>
              <a:ext cx="469900" cy="1034256"/>
            </a:xfrm>
            <a:prstGeom prst="rect">
              <a:avLst/>
            </a:prstGeom>
            <a:grpFill/>
            <a:ln w="9525">
              <a:solidFill>
                <a:srgbClr val="636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7" name="矩形 146"/>
            <p:cNvSpPr/>
            <p:nvPr/>
          </p:nvSpPr>
          <p:spPr>
            <a:xfrm>
              <a:off x="8321675" y="2222500"/>
              <a:ext cx="463550" cy="1032669"/>
            </a:xfrm>
            <a:prstGeom prst="rect">
              <a:avLst/>
            </a:prstGeom>
            <a:grpFill/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8" name="矩形 147"/>
            <p:cNvSpPr/>
            <p:nvPr/>
          </p:nvSpPr>
          <p:spPr>
            <a:xfrm>
              <a:off x="8785224" y="2349500"/>
              <a:ext cx="358775" cy="1034256"/>
            </a:xfrm>
            <a:prstGeom prst="rect">
              <a:avLst/>
            </a:prstGeom>
            <a:grpFill/>
            <a:ln w="9525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49" name="矩形 148"/>
          <p:cNvSpPr/>
          <p:nvPr/>
        </p:nvSpPr>
        <p:spPr>
          <a:xfrm>
            <a:off x="8785225" y="3382963"/>
            <a:ext cx="358775" cy="1031875"/>
          </a:xfrm>
          <a:prstGeom prst="rect">
            <a:avLst/>
          </a:prstGeom>
          <a:noFill/>
          <a:ln w="9525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50" name="组合 149"/>
          <p:cNvGrpSpPr/>
          <p:nvPr/>
        </p:nvGrpSpPr>
        <p:grpSpPr>
          <a:xfrm>
            <a:off x="0" y="3821708"/>
            <a:ext cx="9143999" cy="1624211"/>
            <a:chOff x="0" y="3821708"/>
            <a:chExt cx="9143999" cy="1624211"/>
          </a:xfrm>
          <a:noFill/>
        </p:grpSpPr>
        <p:sp>
          <p:nvSpPr>
            <p:cNvPr id="151" name="矩形 150"/>
            <p:cNvSpPr/>
            <p:nvPr/>
          </p:nvSpPr>
          <p:spPr>
            <a:xfrm>
              <a:off x="0" y="4126706"/>
              <a:ext cx="357188" cy="1030485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2" name="矩形 151"/>
            <p:cNvSpPr/>
            <p:nvPr/>
          </p:nvSpPr>
          <p:spPr>
            <a:xfrm>
              <a:off x="359992" y="3986213"/>
              <a:ext cx="465508" cy="1033462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" name="矩形 152"/>
            <p:cNvSpPr/>
            <p:nvPr/>
          </p:nvSpPr>
          <p:spPr>
            <a:xfrm>
              <a:off x="825500" y="3821708"/>
              <a:ext cx="469900" cy="103128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4" name="矩形 153"/>
            <p:cNvSpPr/>
            <p:nvPr/>
          </p:nvSpPr>
          <p:spPr>
            <a:xfrm>
              <a:off x="1295400" y="4129087"/>
              <a:ext cx="463550" cy="10287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5" name="矩形 154"/>
            <p:cNvSpPr/>
            <p:nvPr/>
          </p:nvSpPr>
          <p:spPr>
            <a:xfrm>
              <a:off x="1758950" y="3990975"/>
              <a:ext cx="469900" cy="102870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6" name="矩形 155"/>
            <p:cNvSpPr/>
            <p:nvPr/>
          </p:nvSpPr>
          <p:spPr>
            <a:xfrm>
              <a:off x="2228850" y="3881438"/>
              <a:ext cx="469900" cy="1028699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7" name="矩形 156"/>
            <p:cNvSpPr/>
            <p:nvPr/>
          </p:nvSpPr>
          <p:spPr>
            <a:xfrm>
              <a:off x="2698749" y="4221088"/>
              <a:ext cx="466725" cy="1024806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8" name="矩形 157"/>
            <p:cNvSpPr/>
            <p:nvPr/>
          </p:nvSpPr>
          <p:spPr>
            <a:xfrm>
              <a:off x="3165475" y="4006850"/>
              <a:ext cx="469900" cy="1036638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9" name="矩形 158"/>
            <p:cNvSpPr/>
            <p:nvPr/>
          </p:nvSpPr>
          <p:spPr>
            <a:xfrm>
              <a:off x="3635375" y="4362449"/>
              <a:ext cx="466725" cy="1033463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0" name="矩形 159"/>
            <p:cNvSpPr/>
            <p:nvPr/>
          </p:nvSpPr>
          <p:spPr>
            <a:xfrm>
              <a:off x="4102100" y="4279899"/>
              <a:ext cx="469899" cy="1032669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1" name="矩形 160"/>
            <p:cNvSpPr/>
            <p:nvPr/>
          </p:nvSpPr>
          <p:spPr>
            <a:xfrm>
              <a:off x="4571999" y="3924300"/>
              <a:ext cx="466726" cy="102870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2" name="矩形 161"/>
            <p:cNvSpPr/>
            <p:nvPr/>
          </p:nvSpPr>
          <p:spPr>
            <a:xfrm>
              <a:off x="5038725" y="4119562"/>
              <a:ext cx="469900" cy="103108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3" name="矩形 162"/>
            <p:cNvSpPr/>
            <p:nvPr/>
          </p:nvSpPr>
          <p:spPr>
            <a:xfrm>
              <a:off x="5508625" y="4369592"/>
              <a:ext cx="469900" cy="1033463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4" name="矩形 163"/>
            <p:cNvSpPr/>
            <p:nvPr/>
          </p:nvSpPr>
          <p:spPr>
            <a:xfrm>
              <a:off x="5978525" y="4010024"/>
              <a:ext cx="469900" cy="1033464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5" name="矩形 164"/>
            <p:cNvSpPr/>
            <p:nvPr/>
          </p:nvSpPr>
          <p:spPr>
            <a:xfrm>
              <a:off x="6448424" y="4171949"/>
              <a:ext cx="466725" cy="10287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6" name="矩形 165"/>
            <p:cNvSpPr/>
            <p:nvPr/>
          </p:nvSpPr>
          <p:spPr>
            <a:xfrm>
              <a:off x="6915149" y="4283868"/>
              <a:ext cx="469901" cy="103108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7" name="矩形 166"/>
            <p:cNvSpPr/>
            <p:nvPr/>
          </p:nvSpPr>
          <p:spPr>
            <a:xfrm>
              <a:off x="7385051" y="4417219"/>
              <a:ext cx="466724" cy="102870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8" name="矩形 167"/>
            <p:cNvSpPr/>
            <p:nvPr/>
          </p:nvSpPr>
          <p:spPr>
            <a:xfrm>
              <a:off x="7851775" y="4110038"/>
              <a:ext cx="469900" cy="1033462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9" name="矩形 168"/>
            <p:cNvSpPr/>
            <p:nvPr/>
          </p:nvSpPr>
          <p:spPr>
            <a:xfrm>
              <a:off x="8321675" y="4283869"/>
              <a:ext cx="463550" cy="102870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0" name="矩形 169"/>
            <p:cNvSpPr/>
            <p:nvPr/>
          </p:nvSpPr>
          <p:spPr>
            <a:xfrm>
              <a:off x="8785224" y="4414837"/>
              <a:ext cx="358775" cy="103108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1" name="组合 170"/>
          <p:cNvGrpSpPr/>
          <p:nvPr/>
        </p:nvGrpSpPr>
        <p:grpSpPr>
          <a:xfrm>
            <a:off x="0" y="4852987"/>
            <a:ext cx="9143999" cy="1621632"/>
            <a:chOff x="0" y="4852987"/>
            <a:chExt cx="9143999" cy="1621632"/>
          </a:xfrm>
          <a:noFill/>
        </p:grpSpPr>
        <p:sp>
          <p:nvSpPr>
            <p:cNvPr id="172" name="矩形 171"/>
            <p:cNvSpPr/>
            <p:nvPr/>
          </p:nvSpPr>
          <p:spPr>
            <a:xfrm>
              <a:off x="0" y="5157191"/>
              <a:ext cx="357188" cy="1026915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3" name="矩形 172"/>
            <p:cNvSpPr/>
            <p:nvPr/>
          </p:nvSpPr>
          <p:spPr>
            <a:xfrm>
              <a:off x="359992" y="5019675"/>
              <a:ext cx="465508" cy="1033463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4" name="矩形 173"/>
            <p:cNvSpPr/>
            <p:nvPr/>
          </p:nvSpPr>
          <p:spPr>
            <a:xfrm>
              <a:off x="825500" y="4852987"/>
              <a:ext cx="469900" cy="103108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5" name="矩形 174"/>
            <p:cNvSpPr/>
            <p:nvPr/>
          </p:nvSpPr>
          <p:spPr>
            <a:xfrm>
              <a:off x="1295400" y="5157788"/>
              <a:ext cx="463550" cy="1028699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6" name="矩形 175"/>
            <p:cNvSpPr/>
            <p:nvPr/>
          </p:nvSpPr>
          <p:spPr>
            <a:xfrm>
              <a:off x="1758950" y="5019675"/>
              <a:ext cx="469900" cy="103108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7" name="矩形 176"/>
            <p:cNvSpPr/>
            <p:nvPr/>
          </p:nvSpPr>
          <p:spPr>
            <a:xfrm>
              <a:off x="2228850" y="4910137"/>
              <a:ext cx="469900" cy="1031082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8" name="矩形 177"/>
            <p:cNvSpPr/>
            <p:nvPr/>
          </p:nvSpPr>
          <p:spPr>
            <a:xfrm>
              <a:off x="2698749" y="5245894"/>
              <a:ext cx="466725" cy="1035844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9" name="矩形 178"/>
            <p:cNvSpPr/>
            <p:nvPr/>
          </p:nvSpPr>
          <p:spPr>
            <a:xfrm>
              <a:off x="3165475" y="5043488"/>
              <a:ext cx="469900" cy="102870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0" name="矩形 179"/>
            <p:cNvSpPr/>
            <p:nvPr/>
          </p:nvSpPr>
          <p:spPr>
            <a:xfrm>
              <a:off x="3635375" y="5395913"/>
              <a:ext cx="466725" cy="1026318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>
              <a:off x="4102100" y="5312568"/>
              <a:ext cx="469899" cy="103108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>
              <a:off x="4571999" y="4952999"/>
              <a:ext cx="466726" cy="103108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3" name="矩形 182"/>
            <p:cNvSpPr/>
            <p:nvPr/>
          </p:nvSpPr>
          <p:spPr>
            <a:xfrm>
              <a:off x="5038725" y="5150643"/>
              <a:ext cx="469900" cy="1023938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4" name="矩形 183"/>
            <p:cNvSpPr/>
            <p:nvPr/>
          </p:nvSpPr>
          <p:spPr>
            <a:xfrm>
              <a:off x="5508625" y="5403055"/>
              <a:ext cx="469900" cy="102632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矩形 184"/>
            <p:cNvSpPr/>
            <p:nvPr/>
          </p:nvSpPr>
          <p:spPr>
            <a:xfrm>
              <a:off x="5978525" y="5043488"/>
              <a:ext cx="469900" cy="102870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6" name="矩形 185"/>
            <p:cNvSpPr/>
            <p:nvPr/>
          </p:nvSpPr>
          <p:spPr>
            <a:xfrm>
              <a:off x="6448870" y="5200649"/>
              <a:ext cx="466725" cy="103108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7" name="矩形 186"/>
            <p:cNvSpPr/>
            <p:nvPr/>
          </p:nvSpPr>
          <p:spPr>
            <a:xfrm>
              <a:off x="6915149" y="5314948"/>
              <a:ext cx="469901" cy="102870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8" name="矩形 187"/>
            <p:cNvSpPr/>
            <p:nvPr/>
          </p:nvSpPr>
          <p:spPr>
            <a:xfrm>
              <a:off x="7385051" y="5445918"/>
              <a:ext cx="466724" cy="1026319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9" name="矩形 188"/>
            <p:cNvSpPr/>
            <p:nvPr/>
          </p:nvSpPr>
          <p:spPr>
            <a:xfrm>
              <a:off x="7851775" y="5143500"/>
              <a:ext cx="469900" cy="1026319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0" name="矩形 189"/>
            <p:cNvSpPr/>
            <p:nvPr/>
          </p:nvSpPr>
          <p:spPr>
            <a:xfrm>
              <a:off x="8321675" y="5312952"/>
              <a:ext cx="463550" cy="1030698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1" name="矩形 190"/>
            <p:cNvSpPr/>
            <p:nvPr/>
          </p:nvSpPr>
          <p:spPr>
            <a:xfrm>
              <a:off x="8785224" y="5445225"/>
              <a:ext cx="358775" cy="1029394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0" y="5884068"/>
            <a:ext cx="9143999" cy="973933"/>
            <a:chOff x="0" y="5884068"/>
            <a:chExt cx="9143999" cy="973933"/>
          </a:xfrm>
          <a:noFill/>
        </p:grpSpPr>
        <p:sp>
          <p:nvSpPr>
            <p:cNvPr id="193" name="矩形 192"/>
            <p:cNvSpPr/>
            <p:nvPr/>
          </p:nvSpPr>
          <p:spPr>
            <a:xfrm>
              <a:off x="0" y="6184106"/>
              <a:ext cx="357188" cy="673894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4" name="矩形 193"/>
            <p:cNvSpPr/>
            <p:nvPr/>
          </p:nvSpPr>
          <p:spPr>
            <a:xfrm>
              <a:off x="359992" y="6053139"/>
              <a:ext cx="465508" cy="80486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5" name="矩形 194"/>
            <p:cNvSpPr/>
            <p:nvPr/>
          </p:nvSpPr>
          <p:spPr>
            <a:xfrm>
              <a:off x="825500" y="5884068"/>
              <a:ext cx="469900" cy="973932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6" name="矩形 195"/>
            <p:cNvSpPr/>
            <p:nvPr/>
          </p:nvSpPr>
          <p:spPr>
            <a:xfrm>
              <a:off x="1295400" y="6186487"/>
              <a:ext cx="463550" cy="671513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7" name="矩形 196"/>
            <p:cNvSpPr/>
            <p:nvPr/>
          </p:nvSpPr>
          <p:spPr>
            <a:xfrm>
              <a:off x="1758950" y="6050757"/>
              <a:ext cx="469900" cy="807243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8" name="矩形 197"/>
            <p:cNvSpPr/>
            <p:nvPr/>
          </p:nvSpPr>
          <p:spPr>
            <a:xfrm>
              <a:off x="2228850" y="5941219"/>
              <a:ext cx="469900" cy="91678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9" name="矩形 198"/>
            <p:cNvSpPr/>
            <p:nvPr/>
          </p:nvSpPr>
          <p:spPr>
            <a:xfrm>
              <a:off x="2698749" y="6281738"/>
              <a:ext cx="466725" cy="576262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0" name="矩形 199"/>
            <p:cNvSpPr/>
            <p:nvPr/>
          </p:nvSpPr>
          <p:spPr>
            <a:xfrm>
              <a:off x="3165475" y="6072188"/>
              <a:ext cx="469900" cy="785812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1" name="矩形 200"/>
            <p:cNvSpPr/>
            <p:nvPr/>
          </p:nvSpPr>
          <p:spPr>
            <a:xfrm>
              <a:off x="3635375" y="6422231"/>
              <a:ext cx="466725" cy="43577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2" name="矩形 201"/>
            <p:cNvSpPr/>
            <p:nvPr/>
          </p:nvSpPr>
          <p:spPr>
            <a:xfrm>
              <a:off x="4102100" y="6343649"/>
              <a:ext cx="469899" cy="51435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3" name="矩形 202"/>
            <p:cNvSpPr/>
            <p:nvPr/>
          </p:nvSpPr>
          <p:spPr>
            <a:xfrm>
              <a:off x="4571999" y="5984080"/>
              <a:ext cx="466726" cy="87392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4" name="矩形 203"/>
            <p:cNvSpPr/>
            <p:nvPr/>
          </p:nvSpPr>
          <p:spPr>
            <a:xfrm>
              <a:off x="5038725" y="6174581"/>
              <a:ext cx="469900" cy="683419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5" name="矩形 204"/>
            <p:cNvSpPr/>
            <p:nvPr/>
          </p:nvSpPr>
          <p:spPr>
            <a:xfrm>
              <a:off x="5508625" y="6429375"/>
              <a:ext cx="469900" cy="428626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6" name="矩形 205"/>
            <p:cNvSpPr/>
            <p:nvPr/>
          </p:nvSpPr>
          <p:spPr>
            <a:xfrm>
              <a:off x="5978525" y="6072188"/>
              <a:ext cx="469900" cy="785812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7" name="矩形 206"/>
            <p:cNvSpPr/>
            <p:nvPr/>
          </p:nvSpPr>
          <p:spPr>
            <a:xfrm>
              <a:off x="6448870" y="6231730"/>
              <a:ext cx="466725" cy="626270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8" name="矩形 207"/>
            <p:cNvSpPr/>
            <p:nvPr/>
          </p:nvSpPr>
          <p:spPr>
            <a:xfrm>
              <a:off x="6915149" y="6343649"/>
              <a:ext cx="469901" cy="514352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9" name="矩形 208"/>
            <p:cNvSpPr/>
            <p:nvPr/>
          </p:nvSpPr>
          <p:spPr>
            <a:xfrm>
              <a:off x="7385051" y="6472237"/>
              <a:ext cx="466724" cy="385763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0" name="矩形 209"/>
            <p:cNvSpPr/>
            <p:nvPr/>
          </p:nvSpPr>
          <p:spPr>
            <a:xfrm>
              <a:off x="7851775" y="6169819"/>
              <a:ext cx="469900" cy="688181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1" name="矩形 210"/>
            <p:cNvSpPr/>
            <p:nvPr/>
          </p:nvSpPr>
          <p:spPr>
            <a:xfrm>
              <a:off x="8321675" y="6343648"/>
              <a:ext cx="463550" cy="514353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2" name="矩形 211"/>
            <p:cNvSpPr/>
            <p:nvPr/>
          </p:nvSpPr>
          <p:spPr>
            <a:xfrm>
              <a:off x="8785224" y="6474619"/>
              <a:ext cx="358775" cy="383382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13" name="TextBox 212"/>
          <p:cNvSpPr txBox="1">
            <a:spLocks noChangeArrowheads="1"/>
          </p:cNvSpPr>
          <p:nvPr/>
        </p:nvSpPr>
        <p:spPr bwMode="auto">
          <a:xfrm>
            <a:off x="1325563" y="3267075"/>
            <a:ext cx="3841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Calibri" pitchFamily="34" charset="0"/>
              </a:rPr>
              <a:t>T</a:t>
            </a:r>
            <a:endParaRPr lang="zh-CN" altLang="en-US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4" name="TextBox 213"/>
          <p:cNvSpPr txBox="1">
            <a:spLocks noChangeArrowheads="1"/>
          </p:cNvSpPr>
          <p:nvPr/>
        </p:nvSpPr>
        <p:spPr bwMode="auto">
          <a:xfrm>
            <a:off x="1803400" y="3267075"/>
            <a:ext cx="4000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Calibri" pitchFamily="34" charset="0"/>
              </a:rPr>
              <a:t>h</a:t>
            </a:r>
            <a:endParaRPr lang="zh-CN" altLang="en-US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5" name="TextBox 214"/>
          <p:cNvSpPr txBox="1">
            <a:spLocks noChangeArrowheads="1"/>
          </p:cNvSpPr>
          <p:nvPr/>
        </p:nvSpPr>
        <p:spPr bwMode="auto">
          <a:xfrm>
            <a:off x="2300288" y="3276600"/>
            <a:ext cx="381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Calibri" pitchFamily="34" charset="0"/>
              </a:rPr>
              <a:t>a</a:t>
            </a:r>
            <a:endParaRPr lang="zh-CN" alt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6" name="TextBox 215"/>
          <p:cNvSpPr txBox="1">
            <a:spLocks noChangeArrowheads="1"/>
          </p:cNvSpPr>
          <p:nvPr/>
        </p:nvSpPr>
        <p:spPr bwMode="auto">
          <a:xfrm>
            <a:off x="2732088" y="3276600"/>
            <a:ext cx="4000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Calibri" pitchFamily="34" charset="0"/>
              </a:rPr>
              <a:t>n</a:t>
            </a:r>
            <a:endParaRPr lang="zh-CN" altLang="en-US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7" name="TextBox 216"/>
          <p:cNvSpPr txBox="1">
            <a:spLocks noChangeArrowheads="1"/>
          </p:cNvSpPr>
          <p:nvPr/>
        </p:nvSpPr>
        <p:spPr bwMode="auto">
          <a:xfrm>
            <a:off x="3214688" y="3263900"/>
            <a:ext cx="3714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latin typeface="Calibri" pitchFamily="34" charset="0"/>
              </a:rPr>
              <a:t>k</a:t>
            </a:r>
            <a:endParaRPr lang="zh-CN" altLang="en-US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1" name="TextBox 220"/>
          <p:cNvSpPr txBox="1">
            <a:spLocks noChangeArrowheads="1"/>
          </p:cNvSpPr>
          <p:nvPr/>
        </p:nvSpPr>
        <p:spPr bwMode="auto">
          <a:xfrm>
            <a:off x="5133975" y="3267075"/>
            <a:ext cx="38576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Calibri" pitchFamily="34" charset="0"/>
              </a:rPr>
              <a:t>Y</a:t>
            </a:r>
            <a:endParaRPr lang="zh-CN" altLang="en-US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2" name="TextBox 221"/>
          <p:cNvSpPr txBox="1">
            <a:spLocks noChangeArrowheads="1"/>
          </p:cNvSpPr>
          <p:nvPr/>
        </p:nvSpPr>
        <p:spPr bwMode="auto">
          <a:xfrm>
            <a:off x="5543550" y="3276600"/>
            <a:ext cx="4000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Calibri" pitchFamily="34" charset="0"/>
              </a:rPr>
              <a:t>o</a:t>
            </a:r>
            <a:endParaRPr lang="zh-CN" altLang="en-US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3" name="TextBox 222"/>
          <p:cNvSpPr txBox="1">
            <a:spLocks noChangeArrowheads="1"/>
          </p:cNvSpPr>
          <p:nvPr/>
        </p:nvSpPr>
        <p:spPr bwMode="auto">
          <a:xfrm>
            <a:off x="6022975" y="3263900"/>
            <a:ext cx="4000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Calibri" pitchFamily="34" charset="0"/>
              </a:rPr>
              <a:t>u</a:t>
            </a:r>
            <a:endParaRPr lang="zh-CN" altLang="en-US" sz="3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3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4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50" tmFilter="0, 0; .2, .5; .8, .5; 1, 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125" autoRev="1" fill="hold"/>
                                        <p:tgtEl>
                                          <p:spTgt spid="2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250" tmFilter="0, 0; .2, .5; .8, .5; 1, 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125" autoRev="1" fill="hold"/>
                                        <p:tgtEl>
                                          <p:spTgt spid="2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250" tmFilter="0, 0; .2, .5; .8, .5; 1, 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125" autoRev="1" fill="hold"/>
                                        <p:tgtEl>
                                          <p:spTgt spid="2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250" tmFilter="0, 0; .2, .5; .8, .5; 1, 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125" autoRev="1" fill="hold"/>
                                        <p:tgtEl>
                                          <p:spTgt spid="2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250" tmFilter="0, 0; .2, .5; .8, .5; 1, 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125" autoRev="1" fill="hold"/>
                                        <p:tgtEl>
                                          <p:spTgt spid="2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50" tmFilter="0, 0; .2, .5; .8, .5; 1, 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125" autoRev="1" fill="hold"/>
                                        <p:tgtEl>
                                          <p:spTgt spid="2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50" tmFilter="0, 0; .2, .5; .8, .5; 1, 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125" autoRev="1" fill="hold"/>
                                        <p:tgtEl>
                                          <p:spTgt spid="2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250" tmFilter="0, 0; .2, .5; .8, .5; 1, 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125" autoRev="1" fill="hold"/>
                                        <p:tgtEl>
                                          <p:spTgt spid="2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49" grpId="0" animBg="1"/>
      <p:bldP spid="213" grpId="0"/>
      <p:bldP spid="213" grpId="1"/>
      <p:bldP spid="214" grpId="0"/>
      <p:bldP spid="214" grpId="1"/>
      <p:bldP spid="215" grpId="0"/>
      <p:bldP spid="215" grpId="1"/>
      <p:bldP spid="216" grpId="0"/>
      <p:bldP spid="216" grpId="1"/>
      <p:bldP spid="217" grpId="0"/>
      <p:bldP spid="217" grpId="1"/>
      <p:bldP spid="221" grpId="0"/>
      <p:bldP spid="221" grpId="1"/>
      <p:bldP spid="222" grpId="0"/>
      <p:bldP spid="222" grpId="1"/>
      <p:bldP spid="223" grpId="0"/>
      <p:bldP spid="223" grpId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171</Words>
  <Application>Microsoft Office PowerPoint</Application>
  <PresentationFormat>如螢幕大小 (4:3)</PresentationFormat>
  <Paragraphs>38</Paragraphs>
  <Slides>12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7" baseType="lpstr">
      <vt:lpstr>Arial Unicode MS</vt:lpstr>
      <vt:lpstr>宋体</vt:lpstr>
      <vt:lpstr>Arial</vt:lpstr>
      <vt:lpstr>Calibri</vt:lpstr>
      <vt:lpstr>Office 主题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Yin</dc:creator>
  <cp:lastModifiedBy>owner</cp:lastModifiedBy>
  <cp:revision>22</cp:revision>
  <dcterms:modified xsi:type="dcterms:W3CDTF">2014-09-28T19:52:37Z</dcterms:modified>
</cp:coreProperties>
</file>