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9"/>
  </p:notes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7DCF5-ACAB-4A11-90E2-1AF48A393190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B36B7-0C02-426A-A7CD-82EB0C15B0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36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D66259B-20A5-4BDC-91B9-282BFEF4C062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DDC9304-0DAF-4032-ADC4-3545DC4416C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87824" y="2204864"/>
            <a:ext cx="3384376" cy="129614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Adobe 繁黑體 Std B" pitchFamily="34" charset="-120"/>
                <a:ea typeface="Adobe 繁黑體 Std B" pitchFamily="34" charset="-120"/>
              </a:rPr>
              <a:t>食品安全</a:t>
            </a:r>
            <a:endParaRPr lang="zh-TW" altLang="en-US" sz="6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220072" y="5301208"/>
            <a:ext cx="3128392" cy="694928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1035445068</a:t>
            </a:r>
            <a:r>
              <a:rPr lang="zh-TW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羅云宣</a:t>
            </a:r>
            <a:endParaRPr lang="en-US" altLang="zh-TW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1035461133</a:t>
            </a:r>
            <a:r>
              <a:rPr lang="zh-TW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曾琬芸</a:t>
            </a:r>
            <a:endParaRPr lang="zh-TW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77083" y="692696"/>
            <a:ext cx="215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latin typeface="Adobe 繁黑體 Std B" pitchFamily="34" charset="-120"/>
                <a:ea typeface="Adobe 繁黑體 Std B" pitchFamily="34" charset="-120"/>
              </a:rPr>
              <a:t>相關詞彙</a:t>
            </a:r>
            <a:r>
              <a:rPr lang="en-US" altLang="zh-TW" sz="3600" dirty="0" smtClean="0">
                <a:latin typeface="Adobe 繁黑體 Std B" pitchFamily="34" charset="-120"/>
                <a:ea typeface="Adobe 繁黑體 Std B" pitchFamily="34" charset="-120"/>
              </a:rPr>
              <a:t>:</a:t>
            </a:r>
            <a:endParaRPr lang="zh-TW" altLang="en-US" sz="3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043608" y="2492896"/>
            <a:ext cx="8100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食品、安全、毒奶粉、黑心豬油、抗生素、天然香料</a:t>
            </a: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、尼古丁、防腐劑、看來對人體無害、高溫煮食、咖啡因、</a:t>
            </a: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致癌物質、人造香料、健康、價格、個人偏向、衛生</a:t>
            </a: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091227232443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1384" y="1814198"/>
            <a:ext cx="2566895" cy="3634725"/>
          </a:xfrm>
          <a:prstGeom prst="rect">
            <a:avLst/>
          </a:prstGeom>
          <a:noFill/>
        </p:spPr>
      </p:pic>
      <p:pic>
        <p:nvPicPr>
          <p:cNvPr id="1027" name="Picture 3" descr="C:\Users\Administrator\Desktop\0912230834892161fd0379eec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1072" y="1916832"/>
            <a:ext cx="4779400" cy="3380882"/>
          </a:xfrm>
          <a:prstGeom prst="rect">
            <a:avLst/>
          </a:prstGeom>
          <a:noFill/>
        </p:spPr>
      </p:pic>
      <p:sp>
        <p:nvSpPr>
          <p:cNvPr id="6" name="文字方塊 5"/>
          <p:cNvSpPr txBox="1"/>
          <p:nvPr/>
        </p:nvSpPr>
        <p:spPr>
          <a:xfrm>
            <a:off x="1115616" y="548680"/>
            <a:ext cx="2145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latin typeface="Adobe 繁黑體 Std B" pitchFamily="34" charset="-120"/>
                <a:ea typeface="Adobe 繁黑體 Std B" pitchFamily="34" charset="-120"/>
              </a:rPr>
              <a:t>相關海報</a:t>
            </a:r>
            <a:r>
              <a:rPr lang="en-US" altLang="zh-TW" sz="3600" dirty="0" smtClean="0">
                <a:latin typeface="Adobe 繁黑體 Std B" pitchFamily="34" charset="-120"/>
                <a:ea typeface="Adobe 繁黑體 Std B" pitchFamily="34" charset="-120"/>
              </a:rPr>
              <a:t>:</a:t>
            </a:r>
            <a:endParaRPr lang="zh-TW" altLang="en-US" sz="36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img2011121211261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43633"/>
            <a:ext cx="2643584" cy="3740485"/>
          </a:xfrm>
          <a:prstGeom prst="rect">
            <a:avLst/>
          </a:prstGeom>
          <a:noFill/>
        </p:spPr>
      </p:pic>
      <p:pic>
        <p:nvPicPr>
          <p:cNvPr id="2051" name="Picture 3" descr="C:\Users\Administrator\Desktop\96b1OOOPIC0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326065"/>
            <a:ext cx="2410070" cy="3615103"/>
          </a:xfrm>
          <a:prstGeom prst="rect">
            <a:avLst/>
          </a:prstGeom>
          <a:noFill/>
        </p:spPr>
      </p:pic>
      <p:pic>
        <p:nvPicPr>
          <p:cNvPr id="2052" name="Picture 4" descr="C:\Users\Administrator\Desktop\20110930_fd90067c0601689dd7b45WXG5QreD3Q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19" y="1300154"/>
            <a:ext cx="2552457" cy="36100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1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52736"/>
            <a:ext cx="6935507" cy="4692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304" y="222504"/>
            <a:ext cx="4315968" cy="6412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esktop\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196752"/>
            <a:ext cx="6465912" cy="4466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</TotalTime>
  <Words>60</Words>
  <Application>Microsoft Office PowerPoint</Application>
  <PresentationFormat>如螢幕大小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Adobe 繁黑體 Std B</vt:lpstr>
      <vt:lpstr>微軟正黑體</vt:lpstr>
      <vt:lpstr>新細明體</vt:lpstr>
      <vt:lpstr>Calibri</vt:lpstr>
      <vt:lpstr>Gill Sans MT</vt:lpstr>
      <vt:lpstr>Verdana</vt:lpstr>
      <vt:lpstr>Wingdings 2</vt:lpstr>
      <vt:lpstr>夏至</vt:lpstr>
      <vt:lpstr>食品安全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食品安全</dc:title>
  <dc:creator>拉屎</dc:creator>
  <cp:lastModifiedBy>Windows 使用者</cp:lastModifiedBy>
  <cp:revision>19</cp:revision>
  <dcterms:created xsi:type="dcterms:W3CDTF">2015-11-02T09:38:41Z</dcterms:created>
  <dcterms:modified xsi:type="dcterms:W3CDTF">2015-11-02T16:58:48Z</dcterms:modified>
</cp:coreProperties>
</file>